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>
      <p:cViewPr varScale="1">
        <p:scale>
          <a:sx n="70" d="100"/>
          <a:sy n="70" d="100"/>
        </p:scale>
        <p:origin x="72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09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656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688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320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587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221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265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54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745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02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14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FEF4-6DFB-40EC-A31E-79632E98FD5E}" type="datetimeFigureOut">
              <a:rPr lang="fi-FI" smtClean="0"/>
              <a:t>3.12.2018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74ECF-7A9A-4E0E-BB51-E3F504E404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22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Sähköinnot monimuoto-opiskelijoille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2.11.2018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709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81901"/>
            <a:ext cx="8390761" cy="358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6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889" y="1988840"/>
            <a:ext cx="8472634" cy="266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854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012" y="2060848"/>
            <a:ext cx="8250696" cy="258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5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700808"/>
            <a:ext cx="7493474" cy="330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34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699" y="1988840"/>
            <a:ext cx="7758601" cy="275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042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1916832"/>
            <a:ext cx="8452153" cy="287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60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66" y="1844824"/>
            <a:ext cx="8627700" cy="295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2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798" y="395455"/>
            <a:ext cx="8481363" cy="576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1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878" y="305795"/>
            <a:ext cx="6285756" cy="655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8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363" y="1628801"/>
            <a:ext cx="876766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4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2060848"/>
            <a:ext cx="7991849" cy="249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67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5890" y="1916832"/>
            <a:ext cx="7798732" cy="258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3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23" y="1433127"/>
            <a:ext cx="9086577" cy="254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1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569" y="2060848"/>
            <a:ext cx="7784862" cy="227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694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846" y="1772816"/>
            <a:ext cx="8763154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62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20" y="2132856"/>
            <a:ext cx="8476560" cy="21482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331992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</TotalTime>
  <Words>3</Words>
  <Application>Microsoft Office PowerPoint</Application>
  <PresentationFormat>Näytössä katseltava diaesitys (4:3)</PresentationFormat>
  <Paragraphs>2</Paragraphs>
  <Slides>17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9" baseType="lpstr">
      <vt:lpstr>Arial</vt:lpstr>
      <vt:lpstr>Blank</vt:lpstr>
      <vt:lpstr>Sähköinnot monimuoto-opiskelijoille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Metropolia AMK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Sähköinnot monimuoto-opiskelijoille</dc:title>
  <dc:creator>Arja Ristola</dc:creator>
  <cp:lastModifiedBy>Tiina Veijola</cp:lastModifiedBy>
  <cp:revision>2</cp:revision>
  <dcterms:created xsi:type="dcterms:W3CDTF">2018-11-01T17:43:59Z</dcterms:created>
  <dcterms:modified xsi:type="dcterms:W3CDTF">2018-12-03T08:11:15Z</dcterms:modified>
</cp:coreProperties>
</file>