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63" r:id="rId5"/>
    <p:sldId id="257" r:id="rId6"/>
    <p:sldId id="264" r:id="rId7"/>
    <p:sldId id="335" r:id="rId8"/>
    <p:sldId id="336" r:id="rId9"/>
    <p:sldId id="390" r:id="rId10"/>
    <p:sldId id="389" r:id="rId11"/>
    <p:sldId id="391" r:id="rId12"/>
    <p:sldId id="258" r:id="rId13"/>
    <p:sldId id="272" r:id="rId14"/>
    <p:sldId id="271" r:id="rId15"/>
    <p:sldId id="266" r:id="rId16"/>
    <p:sldId id="289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60" r:id="rId26"/>
    <p:sldId id="361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2" r:id="rId43"/>
    <p:sldId id="363" r:id="rId44"/>
    <p:sldId id="364" r:id="rId45"/>
    <p:sldId id="365" r:id="rId46"/>
    <p:sldId id="366" r:id="rId47"/>
    <p:sldId id="367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384" r:id="rId64"/>
    <p:sldId id="385" r:id="rId65"/>
    <p:sldId id="386" r:id="rId66"/>
    <p:sldId id="387" r:id="rId67"/>
    <p:sldId id="388" r:id="rId68"/>
    <p:sldId id="317" r:id="rId69"/>
  </p:sldIdLst>
  <p:sldSz cx="12192000" cy="6858000"/>
  <p:notesSz cx="6858000" cy="9144000"/>
  <p:embeddedFontLst>
    <p:embeddedFont>
      <p:font typeface="Calibri Light" panose="020F0302020204030204" pitchFamily="34" charset="0"/>
      <p:regular r:id="rId70"/>
      <p:italic r:id="rId71"/>
    </p:embeddedFont>
    <p:embeddedFont>
      <p:font typeface="TrashHand" panose="020B0604020202020204"/>
      <p:regular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Permanent Marker" panose="020B0604020202020204" charset="0"/>
      <p:regular r:id="rId77"/>
    </p:embeddedFont>
    <p:embeddedFont>
      <p:font typeface="Destroy" panose="020B0604020202020204"/>
      <p:regular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FB1E0E-4648-4834-AF86-9C70F3837061}" v="48" dt="2020-03-17T15:07:57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087" autoAdjust="0"/>
  </p:normalViewPr>
  <p:slideViewPr>
    <p:cSldViewPr snapToGrid="0">
      <p:cViewPr varScale="1">
        <p:scale>
          <a:sx n="52" d="100"/>
          <a:sy n="52" d="100"/>
        </p:scale>
        <p:origin x="48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font" Target="fonts/font7.fntdata"/><Relationship Id="rId7" Type="http://schemas.openxmlformats.org/officeDocument/2006/relationships/slide" Target="slides/slide3.xml"/><Relationship Id="rId71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font" Target="fonts/font5.fntdata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font" Target="fonts/font8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3.fntdata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932" y="1767091"/>
            <a:ext cx="7949884" cy="2308324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Tulostettavat liikkeet </a:t>
            </a:r>
          </a:p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-breikki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69908" y="5473005"/>
            <a:ext cx="2650374" cy="1384995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Destroy" panose="00000400000000000000" pitchFamily="2" charset="0"/>
              </a:rPr>
              <a:t>Smart </a:t>
            </a:r>
            <a:r>
              <a:rPr lang="fi-FI" sz="2800" dirty="0" err="1">
                <a:solidFill>
                  <a:schemeClr val="bg1"/>
                </a:solidFill>
                <a:latin typeface="Destroy" panose="00000400000000000000" pitchFamily="2" charset="0"/>
              </a:rPr>
              <a:t>Moves</a:t>
            </a:r>
            <a:r>
              <a:rPr lang="fi-FI" sz="2800" dirty="0">
                <a:solidFill>
                  <a:schemeClr val="bg1"/>
                </a:solidFill>
                <a:latin typeface="Destroy" panose="00000400000000000000" pitchFamily="2" charset="0"/>
              </a:rPr>
              <a:t> </a:t>
            </a:r>
            <a:br>
              <a:rPr lang="fi-FI" sz="2800" dirty="0">
                <a:solidFill>
                  <a:schemeClr val="bg1"/>
                </a:solidFill>
                <a:latin typeface="Destroy" panose="00000400000000000000" pitchFamily="2" charset="0"/>
              </a:rPr>
            </a:br>
            <a:r>
              <a:rPr lang="fi-FI" sz="2800" dirty="0">
                <a:solidFill>
                  <a:schemeClr val="bg1"/>
                </a:solidFill>
                <a:latin typeface="Destroy" panose="00000400000000000000" pitchFamily="2" charset="0"/>
              </a:rPr>
              <a:t>-hanke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&quot;&quot;">
            <a:extLst>
              <a:ext uri="{FF2B5EF4-FFF2-40B4-BE49-F238E27FC236}">
                <a16:creationId xmlns:a16="http://schemas.microsoft.com/office/drawing/2014/main" id="{F6CC7236-80E5-467C-BC43-90632C031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62497" y="182876"/>
            <a:ext cx="2242646" cy="6503674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B97E66BB-FCF0-481A-8779-FC4CD59D1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7" name="Kuva 6" descr="&quot;&quot;">
            <a:extLst>
              <a:ext uri="{FF2B5EF4-FFF2-40B4-BE49-F238E27FC236}">
                <a16:creationId xmlns:a16="http://schemas.microsoft.com/office/drawing/2014/main" id="{E98B3B1E-8379-44E1-9D83-0E6CBFBB0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11" name="Kuva 10" descr="&quot;&quot;">
            <a:extLst>
              <a:ext uri="{FF2B5EF4-FFF2-40B4-BE49-F238E27FC236}">
                <a16:creationId xmlns:a16="http://schemas.microsoft.com/office/drawing/2014/main" id="{B4EBECAF-7680-47FA-899B-E9F93F7FC1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quot;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419" y="127964"/>
            <a:ext cx="4203449" cy="6602071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DDC29DEE-4D8F-4F2A-9565-75CDA9400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1B99E040-71B8-4C46-A50D-CD9C2DF9B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6" name="Kuva 5" descr="&quot;&quot;">
            <a:extLst>
              <a:ext uri="{FF2B5EF4-FFF2-40B4-BE49-F238E27FC236}">
                <a16:creationId xmlns:a16="http://schemas.microsoft.com/office/drawing/2014/main" id="{D86CC56D-E8BC-4E7E-836F-CBA9D6A2EE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0" descr="&quot;&quot;">
            <a:extLst>
              <a:ext uri="{FF2B5EF4-FFF2-40B4-BE49-F238E27FC236}">
                <a16:creationId xmlns:a16="http://schemas.microsoft.com/office/drawing/2014/main" id="{34314A02-AB24-49D3-9135-94D1B9C2D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92001" y="188433"/>
            <a:ext cx="4126449" cy="6481133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942CE2CC-9D4A-4DB4-B1BB-EB0D077C5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70509B9C-5EBA-4410-B799-DE4423708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43F6C79C-6D54-4928-8912-6867091E6B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7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&quot;&quot;">
            <a:extLst>
              <a:ext uri="{FF2B5EF4-FFF2-40B4-BE49-F238E27FC236}">
                <a16:creationId xmlns:a16="http://schemas.microsoft.com/office/drawing/2014/main" id="{5DD4BB43-8AA5-4FCC-AECC-081BBA9A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74323" y="390646"/>
            <a:ext cx="7785317" cy="6076707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4CBDD5A6-D364-4259-858D-5B3D5AC2B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8F3A3E37-D219-40F4-88E5-FFE86A263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112651A2-4DE9-4857-A5B2-5110E531F8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36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&quot;&quot;">
            <a:extLst>
              <a:ext uri="{FF2B5EF4-FFF2-40B4-BE49-F238E27FC236}">
                <a16:creationId xmlns:a16="http://schemas.microsoft.com/office/drawing/2014/main" id="{576F1635-B808-4A27-B99F-4C4A3D8A8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161" y="400050"/>
            <a:ext cx="7842266" cy="6121157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99BF4638-3A26-4D24-87AE-FE007788E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E72337F1-654C-4431-A88B-DB4F05ECD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C66183AC-A8DC-47BB-B64B-4D106AC596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59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&quot;&quot;">
            <a:extLst>
              <a:ext uri="{FF2B5EF4-FFF2-40B4-BE49-F238E27FC236}">
                <a16:creationId xmlns:a16="http://schemas.microsoft.com/office/drawing/2014/main" id="{971F52C7-0635-4757-BB6A-5E477174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8251" y="-75415"/>
            <a:ext cx="10896458" cy="6785253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1FB06AEB-8225-444C-B4F0-7C9033A4E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D6DA47F3-72C6-452D-B62E-B2BDE05871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F983ED02-29DF-44AE-96E1-64C0EB1CAB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50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&quot;&quot;">
            <a:extLst>
              <a:ext uri="{FF2B5EF4-FFF2-40B4-BE49-F238E27FC236}">
                <a16:creationId xmlns:a16="http://schemas.microsoft.com/office/drawing/2014/main" id="{356B2C92-EE68-4B81-97F0-589DC002B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25" y="-1"/>
            <a:ext cx="10775350" cy="6709839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831522AA-A354-4CA6-B336-BB5ABD806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72B12ED1-DB4A-4973-86BA-D70F1D0BF5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EA75A09C-0F47-48EE-80E0-4582244550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46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&quot;&quot;">
            <a:extLst>
              <a:ext uri="{FF2B5EF4-FFF2-40B4-BE49-F238E27FC236}">
                <a16:creationId xmlns:a16="http://schemas.microsoft.com/office/drawing/2014/main" id="{BE9A2790-F41E-41A3-A5E2-9226E14F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156" y="342900"/>
            <a:ext cx="5024042" cy="6267450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8C4CC8D3-7DD8-454E-B23A-F8B916A7D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9880CCF5-3449-4762-AFA9-386E07DC0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F998877B-9CD0-4AF7-A0B0-8A8EFDA6CC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4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quot;&quot;">
            <a:extLst>
              <a:ext uri="{FF2B5EF4-FFF2-40B4-BE49-F238E27FC236}">
                <a16:creationId xmlns:a16="http://schemas.microsoft.com/office/drawing/2014/main" id="{E4DA21F6-3D78-4143-B083-6008025F2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99628" y="148161"/>
            <a:ext cx="5265776" cy="6569011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8DBAB89C-B87D-463C-AB9D-58255337B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57D8B7EE-BD4C-4623-AF49-0DD15CC346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DAB56221-48E6-4F62-959E-C85EE7C0EE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7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&quot;&quot;">
            <a:extLst>
              <a:ext uri="{FF2B5EF4-FFF2-40B4-BE49-F238E27FC236}">
                <a16:creationId xmlns:a16="http://schemas.microsoft.com/office/drawing/2014/main" id="{FC098F35-783A-407F-9E77-70BA5A90E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81588" y="248017"/>
            <a:ext cx="3157362" cy="6361966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6FA76486-1B12-4A32-8211-47CD8AEBE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0FADC922-B9A9-4E14-91F9-1CE7E37F3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52E48685-BE08-4FB5-ACE4-EFD3EE6BC9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8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Tulostettavat liikkeet</a:t>
            </a: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&quot;&quot;">
            <a:extLst>
              <a:ext uri="{FF2B5EF4-FFF2-40B4-BE49-F238E27FC236}">
                <a16:creationId xmlns:a16="http://schemas.microsoft.com/office/drawing/2014/main" id="{96ACB36E-1EB6-4B9A-8D72-B589840E2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342" y="182472"/>
            <a:ext cx="3161710" cy="6370728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7B735092-E18B-4292-815D-1F94023BD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08392372-A99D-47B9-8B17-B4954DCDD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6627E1A4-C0DF-4212-AF00-B5B366853F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5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&quot;&quot;">
            <a:extLst>
              <a:ext uri="{FF2B5EF4-FFF2-40B4-BE49-F238E27FC236}">
                <a16:creationId xmlns:a16="http://schemas.microsoft.com/office/drawing/2014/main" id="{C5540246-AB81-4897-A3B8-F6242A915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49338" y="233302"/>
            <a:ext cx="3686126" cy="6391396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9D0F1232-CF7D-4414-A31D-C92C9F648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E1806F16-273C-4DDA-8D36-674241310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D7D6FE72-FE71-488F-BA90-7118F3F498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&quot;&quot;">
            <a:extLst>
              <a:ext uri="{FF2B5EF4-FFF2-40B4-BE49-F238E27FC236}">
                <a16:creationId xmlns:a16="http://schemas.microsoft.com/office/drawing/2014/main" id="{365372B1-E826-4BA0-B527-7680B814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297932"/>
            <a:ext cx="3611578" cy="6262136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828264BA-4B12-412F-B0A7-4444A6E3C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D98F656A-201D-4B3A-868E-C270BAEDC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8B561223-8EE2-4A57-937E-C27A5D4C81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75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&quot;&quot;">
            <a:extLst>
              <a:ext uri="{FF2B5EF4-FFF2-40B4-BE49-F238E27FC236}">
                <a16:creationId xmlns:a16="http://schemas.microsoft.com/office/drawing/2014/main" id="{284268C0-0E72-4512-9BA4-1F68FEAAB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31119" y="302898"/>
            <a:ext cx="6404944" cy="6252203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15223B53-FC10-4D12-9AE3-6DCDFB74A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89558974-AC1D-43E3-9458-5BCCA608A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A7D95A89-E166-4415-92E4-47180B3ECF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49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&quot;&quot;">
            <a:extLst>
              <a:ext uri="{FF2B5EF4-FFF2-40B4-BE49-F238E27FC236}">
                <a16:creationId xmlns:a16="http://schemas.microsoft.com/office/drawing/2014/main" id="{9D76CA14-6984-410B-92B3-F1D2C145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448" y="254282"/>
            <a:ext cx="6613267" cy="6455557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13AA954A-F917-4C90-BF70-44B57B8B9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DE9995AB-DB11-498B-A8E5-FB2303F11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568BB02E-683B-4B98-B2B4-049C4321D7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93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&quot;&quot;">
            <a:extLst>
              <a:ext uri="{FF2B5EF4-FFF2-40B4-BE49-F238E27FC236}">
                <a16:creationId xmlns:a16="http://schemas.microsoft.com/office/drawing/2014/main" id="{69D321AD-F1B9-4197-85B4-E863CA8F2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824" y="179110"/>
            <a:ext cx="1990650" cy="6598762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EE9D5111-04DE-4A62-954B-D59B24888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44139E9B-1394-4CB7-9D2F-316645621D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A5609B71-8FB6-408D-B79D-B145E81D55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1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FE8CC257-0B65-48A5-AE4C-5EA1FD498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82C7C053-0505-45B0-B60E-9C8FD2A35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CB13DFB8-23C5-4184-A56A-B4394A4F65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  <p:pic>
        <p:nvPicPr>
          <p:cNvPr id="6" name="Picture 23" descr="&quot;&quot;">
            <a:extLst>
              <a:ext uri="{FF2B5EF4-FFF2-40B4-BE49-F238E27FC236}">
                <a16:creationId xmlns:a16="http://schemas.microsoft.com/office/drawing/2014/main" id="{ED0EE864-E45E-4F08-A05C-81197E97A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43576" y="83457"/>
            <a:ext cx="2104848" cy="677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5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&quot;&quot;">
            <a:extLst>
              <a:ext uri="{FF2B5EF4-FFF2-40B4-BE49-F238E27FC236}">
                <a16:creationId xmlns:a16="http://schemas.microsoft.com/office/drawing/2014/main" id="{F4244ED8-50CC-4A4A-8E6F-662131C52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42" y="171450"/>
            <a:ext cx="2348045" cy="6515100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430B09C1-6E64-4FAC-803B-A02D572FE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8BB1B703-FAD0-40F0-AD88-618ADAE16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6C805ACB-90B7-4C08-A762-3510B5F458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2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&quot;&quot;">
            <a:extLst>
              <a:ext uri="{FF2B5EF4-FFF2-40B4-BE49-F238E27FC236}">
                <a16:creationId xmlns:a16="http://schemas.microsoft.com/office/drawing/2014/main" id="{2BEF2805-C2AD-4A3E-B627-68A8BE2C8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998" y="220563"/>
            <a:ext cx="2784152" cy="6416873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8EEA1432-8F8B-4B03-B851-5D4F5297E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787C1DF8-4E3F-4073-A333-216BB5B56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81582DFE-81F3-40AC-84AA-9E4D0565EB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97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&quot;&quot;">
            <a:extLst>
              <a:ext uri="{FF2B5EF4-FFF2-40B4-BE49-F238E27FC236}">
                <a16:creationId xmlns:a16="http://schemas.microsoft.com/office/drawing/2014/main" id="{D2BC5E67-003C-4876-81EF-BB82E5E90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67200" y="215571"/>
            <a:ext cx="2788484" cy="6426857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F4585905-EE31-43C3-9080-846C70CDF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B71F3D08-32C8-4F02-882F-C80159F964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D4DB534C-D359-48FB-9A26-AE89606181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8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Valitse omat liikkeesi ja tulosta ne oppitunnille mukaan</a:t>
            </a: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&quot;&quot;">
            <a:extLst>
              <a:ext uri="{FF2B5EF4-FFF2-40B4-BE49-F238E27FC236}">
                <a16:creationId xmlns:a16="http://schemas.microsoft.com/office/drawing/2014/main" id="{D019EE5A-35B8-432F-B956-27E16AD95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426" y="0"/>
            <a:ext cx="3366820" cy="6686550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9F64B85F-068E-4E51-A8C9-549CECA46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024AD1B1-7E07-411C-B37A-FB3079A965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8BCD4DA4-47B5-4199-A9E3-8CA7F5C1A2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21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 descr="&quot;&quot;">
            <a:extLst>
              <a:ext uri="{FF2B5EF4-FFF2-40B4-BE49-F238E27FC236}">
                <a16:creationId xmlns:a16="http://schemas.microsoft.com/office/drawing/2014/main" id="{CA591456-E3F2-48A5-B3EF-303EB1E19407}"/>
              </a:ext>
            </a:extLst>
          </p:cNvPr>
          <p:cNvGrpSpPr/>
          <p:nvPr/>
        </p:nvGrpSpPr>
        <p:grpSpPr>
          <a:xfrm>
            <a:off x="4358261" y="592165"/>
            <a:ext cx="2568566" cy="6026797"/>
            <a:chOff x="6263261" y="363565"/>
            <a:chExt cx="2568566" cy="6026797"/>
          </a:xfrm>
        </p:grpSpPr>
        <p:sp>
          <p:nvSpPr>
            <p:cNvPr id="3" name="Pyöristetty suorakulmio 43">
              <a:extLst>
                <a:ext uri="{FF2B5EF4-FFF2-40B4-BE49-F238E27FC236}">
                  <a16:creationId xmlns:a16="http://schemas.microsoft.com/office/drawing/2014/main" id="{CCACF7CC-183D-4A9F-850C-461B1E6E8223}"/>
                </a:ext>
              </a:extLst>
            </p:cNvPr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Ellipsi 44">
              <a:extLst>
                <a:ext uri="{FF2B5EF4-FFF2-40B4-BE49-F238E27FC236}">
                  <a16:creationId xmlns:a16="http://schemas.microsoft.com/office/drawing/2014/main" id="{892DD6D7-FD3B-4A86-9365-914F988BC1C7}"/>
                </a:ext>
              </a:extLst>
            </p:cNvPr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Puolivapaa piirto 46">
              <a:extLst>
                <a:ext uri="{FF2B5EF4-FFF2-40B4-BE49-F238E27FC236}">
                  <a16:creationId xmlns:a16="http://schemas.microsoft.com/office/drawing/2014/main" id="{ED59BC13-74BB-4329-8262-00589E347C49}"/>
                </a:ext>
              </a:extLst>
            </p:cNvPr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" name="Puolivapaa piirto 47">
              <a:extLst>
                <a:ext uri="{FF2B5EF4-FFF2-40B4-BE49-F238E27FC236}">
                  <a16:creationId xmlns:a16="http://schemas.microsoft.com/office/drawing/2014/main" id="{03D36C31-3C97-47F5-9212-A11180113C75}"/>
                </a:ext>
              </a:extLst>
            </p:cNvPr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7" name="Puolivapaa piirto 52">
              <a:extLst>
                <a:ext uri="{FF2B5EF4-FFF2-40B4-BE49-F238E27FC236}">
                  <a16:creationId xmlns:a16="http://schemas.microsoft.com/office/drawing/2014/main" id="{2B0E2EE8-7056-4C7A-BB4E-709534858D86}"/>
                </a:ext>
              </a:extLst>
            </p:cNvPr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53">
              <a:extLst>
                <a:ext uri="{FF2B5EF4-FFF2-40B4-BE49-F238E27FC236}">
                  <a16:creationId xmlns:a16="http://schemas.microsoft.com/office/drawing/2014/main" id="{D578C7F5-5E9E-4086-AEE7-CC5451023051}"/>
                </a:ext>
              </a:extLst>
            </p:cNvPr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Puolivapaa piirto 58">
              <a:extLst>
                <a:ext uri="{FF2B5EF4-FFF2-40B4-BE49-F238E27FC236}">
                  <a16:creationId xmlns:a16="http://schemas.microsoft.com/office/drawing/2014/main" id="{3E26DA17-98E3-4CD4-BCEF-086806CA61FF}"/>
                </a:ext>
              </a:extLst>
            </p:cNvPr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0" name="Ellipsi 59">
              <a:extLst>
                <a:ext uri="{FF2B5EF4-FFF2-40B4-BE49-F238E27FC236}">
                  <a16:creationId xmlns:a16="http://schemas.microsoft.com/office/drawing/2014/main" id="{E05CE594-37FE-49CB-8E6D-00293B540EB2}"/>
                </a:ext>
              </a:extLst>
            </p:cNvPr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60">
              <a:extLst>
                <a:ext uri="{FF2B5EF4-FFF2-40B4-BE49-F238E27FC236}">
                  <a16:creationId xmlns:a16="http://schemas.microsoft.com/office/drawing/2014/main" id="{0BAA8A3B-3148-4EEA-9C69-4DD2D2C6D251}"/>
                </a:ext>
              </a:extLst>
            </p:cNvPr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61">
              <a:extLst>
                <a:ext uri="{FF2B5EF4-FFF2-40B4-BE49-F238E27FC236}">
                  <a16:creationId xmlns:a16="http://schemas.microsoft.com/office/drawing/2014/main" id="{36CF8707-6251-48D4-B78A-9217B86B4F74}"/>
                </a:ext>
              </a:extLst>
            </p:cNvPr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62">
              <a:extLst>
                <a:ext uri="{FF2B5EF4-FFF2-40B4-BE49-F238E27FC236}">
                  <a16:creationId xmlns:a16="http://schemas.microsoft.com/office/drawing/2014/main" id="{6830F316-B86E-4A4E-BC4B-E90BB22CA244}"/>
                </a:ext>
              </a:extLst>
            </p:cNvPr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4" name="Suora yhdysviiva 7">
              <a:extLst>
                <a:ext uri="{FF2B5EF4-FFF2-40B4-BE49-F238E27FC236}">
                  <a16:creationId xmlns:a16="http://schemas.microsoft.com/office/drawing/2014/main" id="{D97AE8D0-43F6-4720-88DD-86736982EC44}"/>
                </a:ext>
              </a:extLst>
            </p:cNvPr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5" name="Kuva 14" descr="&quot;&quot;">
            <a:extLst>
              <a:ext uri="{FF2B5EF4-FFF2-40B4-BE49-F238E27FC236}">
                <a16:creationId xmlns:a16="http://schemas.microsoft.com/office/drawing/2014/main" id="{B00D5C78-BDD4-4F78-BE45-6E8A1119D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16" name="Kuva 15" descr="&quot;&quot;">
            <a:extLst>
              <a:ext uri="{FF2B5EF4-FFF2-40B4-BE49-F238E27FC236}">
                <a16:creationId xmlns:a16="http://schemas.microsoft.com/office/drawing/2014/main" id="{B95D998A-A90E-4603-9E1F-11B9765BC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17" name="Kuva 16" descr="&quot;&quot;">
            <a:extLst>
              <a:ext uri="{FF2B5EF4-FFF2-40B4-BE49-F238E27FC236}">
                <a16:creationId xmlns:a16="http://schemas.microsoft.com/office/drawing/2014/main" id="{13814B8B-B083-4D42-AB8A-5B8FE6BE64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23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&quot;&quot;">
            <a:extLst>
              <a:ext uri="{FF2B5EF4-FFF2-40B4-BE49-F238E27FC236}">
                <a16:creationId xmlns:a16="http://schemas.microsoft.com/office/drawing/2014/main" id="{C9FABF58-AEB9-47A7-8A9C-89EC0607EEB8}"/>
              </a:ext>
            </a:extLst>
          </p:cNvPr>
          <p:cNvGrpSpPr/>
          <p:nvPr/>
        </p:nvGrpSpPr>
        <p:grpSpPr>
          <a:xfrm>
            <a:off x="4515487" y="565608"/>
            <a:ext cx="2667738" cy="6144231"/>
            <a:chOff x="170356" y="807862"/>
            <a:chExt cx="2568566" cy="5933159"/>
          </a:xfrm>
        </p:grpSpPr>
        <p:sp>
          <p:nvSpPr>
            <p:cNvPr id="3" name="Pyöristetty suorakulmio 43">
              <a:extLst>
                <a:ext uri="{FF2B5EF4-FFF2-40B4-BE49-F238E27FC236}">
                  <a16:creationId xmlns:a16="http://schemas.microsoft.com/office/drawing/2014/main" id="{B8E73D38-39F3-42B2-A320-1F2C7734CA68}"/>
                </a:ext>
              </a:extLst>
            </p:cNvPr>
            <p:cNvSpPr/>
            <p:nvPr/>
          </p:nvSpPr>
          <p:spPr>
            <a:xfrm>
              <a:off x="1041446" y="247119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Ellipsi 44">
              <a:extLst>
                <a:ext uri="{FF2B5EF4-FFF2-40B4-BE49-F238E27FC236}">
                  <a16:creationId xmlns:a16="http://schemas.microsoft.com/office/drawing/2014/main" id="{86FA9080-4AE8-4063-9814-D29A1DD1D103}"/>
                </a:ext>
              </a:extLst>
            </p:cNvPr>
            <p:cNvSpPr/>
            <p:nvPr/>
          </p:nvSpPr>
          <p:spPr>
            <a:xfrm>
              <a:off x="934448" y="147383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Puolivapaa piirto 47">
              <a:extLst>
                <a:ext uri="{FF2B5EF4-FFF2-40B4-BE49-F238E27FC236}">
                  <a16:creationId xmlns:a16="http://schemas.microsoft.com/office/drawing/2014/main" id="{AC2F6B21-7BDC-44CA-AEF4-F34336458A1E}"/>
                </a:ext>
              </a:extLst>
            </p:cNvPr>
            <p:cNvSpPr/>
            <p:nvPr/>
          </p:nvSpPr>
          <p:spPr>
            <a:xfrm flipH="1">
              <a:off x="1530486" y="4293854"/>
              <a:ext cx="182938" cy="138965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" name="Puolivapaa piirto 58">
              <a:extLst>
                <a:ext uri="{FF2B5EF4-FFF2-40B4-BE49-F238E27FC236}">
                  <a16:creationId xmlns:a16="http://schemas.microsoft.com/office/drawing/2014/main" id="{A3FDDB21-D23D-4556-8491-037FD7FEEFBD}"/>
                </a:ext>
              </a:extLst>
            </p:cNvPr>
            <p:cNvSpPr/>
            <p:nvPr/>
          </p:nvSpPr>
          <p:spPr>
            <a:xfrm rot="20044443">
              <a:off x="499473" y="112019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7" name="Ellipsi 60">
              <a:extLst>
                <a:ext uri="{FF2B5EF4-FFF2-40B4-BE49-F238E27FC236}">
                  <a16:creationId xmlns:a16="http://schemas.microsoft.com/office/drawing/2014/main" id="{5F902EC8-ECBE-4771-A7A0-B5240FB61A12}"/>
                </a:ext>
              </a:extLst>
            </p:cNvPr>
            <p:cNvSpPr/>
            <p:nvPr/>
          </p:nvSpPr>
          <p:spPr>
            <a:xfrm rot="2141939">
              <a:off x="1635554" y="568794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62">
              <a:extLst>
                <a:ext uri="{FF2B5EF4-FFF2-40B4-BE49-F238E27FC236}">
                  <a16:creationId xmlns:a16="http://schemas.microsoft.com/office/drawing/2014/main" id="{4E883FC8-7EBB-4711-BD64-4CCC7D34E793}"/>
                </a:ext>
              </a:extLst>
            </p:cNvPr>
            <p:cNvSpPr/>
            <p:nvPr/>
          </p:nvSpPr>
          <p:spPr>
            <a:xfrm>
              <a:off x="1433674" y="17986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9" name="Suora yhdysviiva 7">
              <a:extLst>
                <a:ext uri="{FF2B5EF4-FFF2-40B4-BE49-F238E27FC236}">
                  <a16:creationId xmlns:a16="http://schemas.microsoft.com/office/drawing/2014/main" id="{FB233A7A-7A7A-45BC-9850-03834A3B41DB}"/>
                </a:ext>
              </a:extLst>
            </p:cNvPr>
            <p:cNvCxnSpPr/>
            <p:nvPr/>
          </p:nvCxnSpPr>
          <p:spPr>
            <a:xfrm>
              <a:off x="170356" y="6741021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Puolivapaa piirto 64">
              <a:extLst>
                <a:ext uri="{FF2B5EF4-FFF2-40B4-BE49-F238E27FC236}">
                  <a16:creationId xmlns:a16="http://schemas.microsoft.com/office/drawing/2014/main" id="{F8635EBC-2474-4841-8E07-957ADAC4587B}"/>
                </a:ext>
              </a:extLst>
            </p:cNvPr>
            <p:cNvSpPr/>
            <p:nvPr/>
          </p:nvSpPr>
          <p:spPr>
            <a:xfrm rot="11239779" flipH="1">
              <a:off x="1389612" y="807862"/>
              <a:ext cx="322130" cy="1950800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1" name="Puolivapaa piirto 47">
              <a:extLst>
                <a:ext uri="{FF2B5EF4-FFF2-40B4-BE49-F238E27FC236}">
                  <a16:creationId xmlns:a16="http://schemas.microsoft.com/office/drawing/2014/main" id="{6322BA8E-D7E7-4B30-A4D5-5F18E7B007EA}"/>
                </a:ext>
              </a:extLst>
            </p:cNvPr>
            <p:cNvSpPr/>
            <p:nvPr/>
          </p:nvSpPr>
          <p:spPr>
            <a:xfrm flipH="1">
              <a:off x="1210468" y="4293854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  <a:scene3d>
              <a:camera prst="orthographicFront">
                <a:rot lat="0" lon="0" rev="20999999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Ellipsi 60">
              <a:extLst>
                <a:ext uri="{FF2B5EF4-FFF2-40B4-BE49-F238E27FC236}">
                  <a16:creationId xmlns:a16="http://schemas.microsoft.com/office/drawing/2014/main" id="{F7FC30E2-BD3C-408B-9A3E-FCC7034C6BD3}"/>
                </a:ext>
              </a:extLst>
            </p:cNvPr>
            <p:cNvSpPr/>
            <p:nvPr/>
          </p:nvSpPr>
          <p:spPr>
            <a:xfrm rot="2141939">
              <a:off x="1218544" y="606625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Puolivapaa piirto 37">
              <a:extLst>
                <a:ext uri="{FF2B5EF4-FFF2-40B4-BE49-F238E27FC236}">
                  <a16:creationId xmlns:a16="http://schemas.microsoft.com/office/drawing/2014/main" id="{C8E9789B-D7D8-4294-85D4-79517BD4E4E1}"/>
                </a:ext>
              </a:extLst>
            </p:cNvPr>
            <p:cNvSpPr/>
            <p:nvPr/>
          </p:nvSpPr>
          <p:spPr>
            <a:xfrm>
              <a:off x="1377529" y="6284914"/>
              <a:ext cx="914675" cy="359170"/>
            </a:xfrm>
            <a:custGeom>
              <a:avLst/>
              <a:gdLst>
                <a:gd name="connsiteX0" fmla="*/ 457769 w 914675"/>
                <a:gd name="connsiteY0" fmla="*/ 0 h 912214"/>
                <a:gd name="connsiteX1" fmla="*/ 660386 w 914675"/>
                <a:gd name="connsiteY1" fmla="*/ 39801 h 912214"/>
                <a:gd name="connsiteX2" fmla="*/ 794258 w 914675"/>
                <a:gd name="connsiteY2" fmla="*/ 155586 h 912214"/>
                <a:gd name="connsiteX3" fmla="*/ 873858 w 914675"/>
                <a:gd name="connsiteY3" fmla="*/ 278608 h 912214"/>
                <a:gd name="connsiteX4" fmla="*/ 913658 w 914675"/>
                <a:gd name="connsiteY4" fmla="*/ 430575 h 912214"/>
                <a:gd name="connsiteX5" fmla="*/ 895567 w 914675"/>
                <a:gd name="connsiteY5" fmla="*/ 582543 h 912214"/>
                <a:gd name="connsiteX6" fmla="*/ 819585 w 914675"/>
                <a:gd name="connsiteY6" fmla="*/ 734511 h 912214"/>
                <a:gd name="connsiteX7" fmla="*/ 718277 w 914675"/>
                <a:gd name="connsiteY7" fmla="*/ 817732 h 912214"/>
                <a:gd name="connsiteX8" fmla="*/ 598878 w 914675"/>
                <a:gd name="connsiteY8" fmla="*/ 890097 h 912214"/>
                <a:gd name="connsiteX9" fmla="*/ 446915 w 914675"/>
                <a:gd name="connsiteY9" fmla="*/ 911807 h 912214"/>
                <a:gd name="connsiteX10" fmla="*/ 276861 w 914675"/>
                <a:gd name="connsiteY10" fmla="*/ 875624 h 912214"/>
                <a:gd name="connsiteX11" fmla="*/ 168316 w 914675"/>
                <a:gd name="connsiteY11" fmla="*/ 806877 h 912214"/>
                <a:gd name="connsiteX12" fmla="*/ 88717 w 914675"/>
                <a:gd name="connsiteY12" fmla="*/ 723656 h 912214"/>
                <a:gd name="connsiteX13" fmla="*/ 27208 w 914675"/>
                <a:gd name="connsiteY13" fmla="*/ 625963 h 912214"/>
                <a:gd name="connsiteX14" fmla="*/ 5499 w 914675"/>
                <a:gd name="connsiteY14" fmla="*/ 517414 h 912214"/>
                <a:gd name="connsiteX15" fmla="*/ 1881 w 914675"/>
                <a:gd name="connsiteY15" fmla="*/ 412484 h 912214"/>
                <a:gd name="connsiteX16" fmla="*/ 30826 w 914675"/>
                <a:gd name="connsiteY16" fmla="*/ 285844 h 912214"/>
                <a:gd name="connsiteX17" fmla="*/ 30826 w 914675"/>
                <a:gd name="connsiteY17" fmla="*/ 285844 h 9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675" h="912214">
                  <a:moveTo>
                    <a:pt x="457769" y="0"/>
                  </a:moveTo>
                  <a:cubicBezTo>
                    <a:pt x="531037" y="6935"/>
                    <a:pt x="604305" y="13870"/>
                    <a:pt x="660386" y="39801"/>
                  </a:cubicBezTo>
                  <a:cubicBezTo>
                    <a:pt x="716468" y="65732"/>
                    <a:pt x="758679" y="115785"/>
                    <a:pt x="794258" y="155586"/>
                  </a:cubicBezTo>
                  <a:cubicBezTo>
                    <a:pt x="829837" y="195387"/>
                    <a:pt x="853958" y="232776"/>
                    <a:pt x="873858" y="278608"/>
                  </a:cubicBezTo>
                  <a:cubicBezTo>
                    <a:pt x="893758" y="324440"/>
                    <a:pt x="910040" y="379919"/>
                    <a:pt x="913658" y="430575"/>
                  </a:cubicBezTo>
                  <a:cubicBezTo>
                    <a:pt x="917276" y="481231"/>
                    <a:pt x="911246" y="531887"/>
                    <a:pt x="895567" y="582543"/>
                  </a:cubicBezTo>
                  <a:cubicBezTo>
                    <a:pt x="879888" y="633199"/>
                    <a:pt x="849133" y="695313"/>
                    <a:pt x="819585" y="734511"/>
                  </a:cubicBezTo>
                  <a:cubicBezTo>
                    <a:pt x="790037" y="773709"/>
                    <a:pt x="755061" y="791801"/>
                    <a:pt x="718277" y="817732"/>
                  </a:cubicBezTo>
                  <a:cubicBezTo>
                    <a:pt x="681493" y="843663"/>
                    <a:pt x="644105" y="874418"/>
                    <a:pt x="598878" y="890097"/>
                  </a:cubicBezTo>
                  <a:cubicBezTo>
                    <a:pt x="553651" y="905776"/>
                    <a:pt x="500584" y="914219"/>
                    <a:pt x="446915" y="911807"/>
                  </a:cubicBezTo>
                  <a:cubicBezTo>
                    <a:pt x="393246" y="909395"/>
                    <a:pt x="323294" y="893112"/>
                    <a:pt x="276861" y="875624"/>
                  </a:cubicBezTo>
                  <a:cubicBezTo>
                    <a:pt x="230428" y="858136"/>
                    <a:pt x="199673" y="832205"/>
                    <a:pt x="168316" y="806877"/>
                  </a:cubicBezTo>
                  <a:cubicBezTo>
                    <a:pt x="136959" y="781549"/>
                    <a:pt x="112235" y="753808"/>
                    <a:pt x="88717" y="723656"/>
                  </a:cubicBezTo>
                  <a:cubicBezTo>
                    <a:pt x="65199" y="693504"/>
                    <a:pt x="41078" y="660337"/>
                    <a:pt x="27208" y="625963"/>
                  </a:cubicBezTo>
                  <a:cubicBezTo>
                    <a:pt x="13338" y="591589"/>
                    <a:pt x="9720" y="552994"/>
                    <a:pt x="5499" y="517414"/>
                  </a:cubicBezTo>
                  <a:cubicBezTo>
                    <a:pt x="1278" y="481834"/>
                    <a:pt x="-2340" y="451079"/>
                    <a:pt x="1881" y="412484"/>
                  </a:cubicBezTo>
                  <a:cubicBezTo>
                    <a:pt x="6102" y="373889"/>
                    <a:pt x="30826" y="285844"/>
                    <a:pt x="30826" y="285844"/>
                  </a:cubicBezTo>
                  <a:lnTo>
                    <a:pt x="30826" y="285844"/>
                  </a:lnTo>
                </a:path>
              </a:pathLst>
            </a:custGeom>
            <a:noFill/>
            <a:ln w="7620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Puolivapaa piirto 78">
              <a:extLst>
                <a:ext uri="{FF2B5EF4-FFF2-40B4-BE49-F238E27FC236}">
                  <a16:creationId xmlns:a16="http://schemas.microsoft.com/office/drawing/2014/main" id="{E3EEB50F-8B2E-4942-BFAD-CEC075FBA01B}"/>
                </a:ext>
              </a:extLst>
            </p:cNvPr>
            <p:cNvSpPr/>
            <p:nvPr/>
          </p:nvSpPr>
          <p:spPr>
            <a:xfrm rot="13910817">
              <a:off x="1858499" y="6162417"/>
              <a:ext cx="295258" cy="311495"/>
            </a:xfrm>
            <a:custGeom>
              <a:avLst/>
              <a:gdLst>
                <a:gd name="connsiteX0" fmla="*/ 0 w 402769"/>
                <a:gd name="connsiteY0" fmla="*/ 125829 h 353092"/>
                <a:gd name="connsiteX1" fmla="*/ 387684 w 402769"/>
                <a:gd name="connsiteY1" fmla="*/ 9970 h 353092"/>
                <a:gd name="connsiteX2" fmla="*/ 329754 w 402769"/>
                <a:gd name="connsiteY2" fmla="*/ 353092 h 35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769" h="353092">
                  <a:moveTo>
                    <a:pt x="0" y="125829"/>
                  </a:moveTo>
                  <a:cubicBezTo>
                    <a:pt x="166362" y="48961"/>
                    <a:pt x="332725" y="-27907"/>
                    <a:pt x="387684" y="9970"/>
                  </a:cubicBezTo>
                  <a:cubicBezTo>
                    <a:pt x="442643" y="47847"/>
                    <a:pt x="329754" y="353092"/>
                    <a:pt x="329754" y="353092"/>
                  </a:cubicBezTo>
                </a:path>
              </a:pathLst>
            </a:custGeom>
            <a:noFill/>
            <a:ln w="7620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</p:grpSp>
      <p:sp>
        <p:nvSpPr>
          <p:cNvPr id="15" name="TextBox 31">
            <a:extLst>
              <a:ext uri="{FF2B5EF4-FFF2-40B4-BE49-F238E27FC236}">
                <a16:creationId xmlns:a16="http://schemas.microsoft.com/office/drawing/2014/main" id="{2F82EC8F-0A6F-493A-AB9B-595E941841C9}"/>
              </a:ext>
            </a:extLst>
          </p:cNvPr>
          <p:cNvSpPr txBox="1"/>
          <p:nvPr/>
        </p:nvSpPr>
        <p:spPr>
          <a:xfrm>
            <a:off x="4516062" y="0"/>
            <a:ext cx="2378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90</a:t>
            </a:r>
            <a:r>
              <a:rPr lang="fi-FI" sz="2400" b="1" baseline="30000" dirty="0"/>
              <a:t>O</a:t>
            </a:r>
            <a:r>
              <a:rPr lang="fi-FI" sz="2400" b="1" dirty="0"/>
              <a:t> vastapäivään</a:t>
            </a:r>
            <a:endParaRPr lang="en-GB" sz="2400" b="1" dirty="0"/>
          </a:p>
        </p:txBody>
      </p:sp>
      <p:pic>
        <p:nvPicPr>
          <p:cNvPr id="16" name="Kuva 15" descr="&quot;&quot;">
            <a:extLst>
              <a:ext uri="{FF2B5EF4-FFF2-40B4-BE49-F238E27FC236}">
                <a16:creationId xmlns:a16="http://schemas.microsoft.com/office/drawing/2014/main" id="{208F9ED7-E467-4D77-88C5-03F1C9728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17" name="Kuva 16" descr="&quot;&quot;">
            <a:extLst>
              <a:ext uri="{FF2B5EF4-FFF2-40B4-BE49-F238E27FC236}">
                <a16:creationId xmlns:a16="http://schemas.microsoft.com/office/drawing/2014/main" id="{0BFC8F44-1637-4B4E-8E80-C7207AE61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18" name="Kuva 17" descr="&quot;&quot;">
            <a:extLst>
              <a:ext uri="{FF2B5EF4-FFF2-40B4-BE49-F238E27FC236}">
                <a16:creationId xmlns:a16="http://schemas.microsoft.com/office/drawing/2014/main" id="{45BAD201-30CD-4C23-880C-7D00F9C3F1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02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&quot;&quot;">
            <a:extLst>
              <a:ext uri="{FF2B5EF4-FFF2-40B4-BE49-F238E27FC236}">
                <a16:creationId xmlns:a16="http://schemas.microsoft.com/office/drawing/2014/main" id="{CA92551C-E52F-454A-874B-32223CDBB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07732" y="710855"/>
            <a:ext cx="2615411" cy="5998984"/>
          </a:xfrm>
          <a:prstGeom prst="rect">
            <a:avLst/>
          </a:prstGeom>
        </p:spPr>
      </p:pic>
      <p:sp>
        <p:nvSpPr>
          <p:cNvPr id="3" name="TextBox 33">
            <a:extLst>
              <a:ext uri="{FF2B5EF4-FFF2-40B4-BE49-F238E27FC236}">
                <a16:creationId xmlns:a16="http://schemas.microsoft.com/office/drawing/2014/main" id="{09920BA2-4A3F-4A68-BA29-6D80EB36A502}"/>
              </a:ext>
            </a:extLst>
          </p:cNvPr>
          <p:cNvSpPr txBox="1"/>
          <p:nvPr/>
        </p:nvSpPr>
        <p:spPr>
          <a:xfrm>
            <a:off x="4306492" y="0"/>
            <a:ext cx="2516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90</a:t>
            </a:r>
            <a:r>
              <a:rPr lang="fi-FI" sz="2400" b="1" baseline="30000" dirty="0"/>
              <a:t>O</a:t>
            </a:r>
            <a:r>
              <a:rPr lang="fi-FI" sz="2400" b="1" dirty="0"/>
              <a:t> </a:t>
            </a:r>
            <a:r>
              <a:rPr lang="fi-FI" sz="2400" b="1" dirty="0" err="1"/>
              <a:t>myötäpäivään</a:t>
            </a:r>
            <a:endParaRPr lang="en-GB" sz="2400" b="1" dirty="0"/>
          </a:p>
        </p:txBody>
      </p:sp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9AA7C993-305E-4A04-9D94-DE78621A5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5CA678EB-5476-4C5A-B1CB-A14121759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6" name="Kuva 5" descr="&quot;&quot;">
            <a:extLst>
              <a:ext uri="{FF2B5EF4-FFF2-40B4-BE49-F238E27FC236}">
                <a16:creationId xmlns:a16="http://schemas.microsoft.com/office/drawing/2014/main" id="{9E8C82C5-7FC2-485F-838F-D32865885A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46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&quot;&quot;">
            <a:extLst>
              <a:ext uri="{FF2B5EF4-FFF2-40B4-BE49-F238E27FC236}">
                <a16:creationId xmlns:a16="http://schemas.microsoft.com/office/drawing/2014/main" id="{1DB43AED-F0C9-4029-A7F3-20BC9AD69EA5}"/>
              </a:ext>
            </a:extLst>
          </p:cNvPr>
          <p:cNvGrpSpPr/>
          <p:nvPr/>
        </p:nvGrpSpPr>
        <p:grpSpPr>
          <a:xfrm>
            <a:off x="4471476" y="538373"/>
            <a:ext cx="2871809" cy="6171466"/>
            <a:chOff x="6355448" y="1120190"/>
            <a:chExt cx="2568566" cy="5620831"/>
          </a:xfrm>
        </p:grpSpPr>
        <p:sp>
          <p:nvSpPr>
            <p:cNvPr id="3" name="Pyöristetty suorakulmio 43">
              <a:extLst>
                <a:ext uri="{FF2B5EF4-FFF2-40B4-BE49-F238E27FC236}">
                  <a16:creationId xmlns:a16="http://schemas.microsoft.com/office/drawing/2014/main" id="{89599D4C-9E1C-4E8F-9A60-D3F3AADBBC00}"/>
                </a:ext>
              </a:extLst>
            </p:cNvPr>
            <p:cNvSpPr/>
            <p:nvPr/>
          </p:nvSpPr>
          <p:spPr>
            <a:xfrm>
              <a:off x="7226538" y="247119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Ellipsi 44">
              <a:extLst>
                <a:ext uri="{FF2B5EF4-FFF2-40B4-BE49-F238E27FC236}">
                  <a16:creationId xmlns:a16="http://schemas.microsoft.com/office/drawing/2014/main" id="{9730C4D9-56D6-4FF7-9367-624CEA9A0F1F}"/>
                </a:ext>
              </a:extLst>
            </p:cNvPr>
            <p:cNvSpPr/>
            <p:nvPr/>
          </p:nvSpPr>
          <p:spPr>
            <a:xfrm>
              <a:off x="7119540" y="147383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" name="Puolivapaa piirto 47">
              <a:extLst>
                <a:ext uri="{FF2B5EF4-FFF2-40B4-BE49-F238E27FC236}">
                  <a16:creationId xmlns:a16="http://schemas.microsoft.com/office/drawing/2014/main" id="{6473DD05-478E-4F92-B1FA-EA21BF367960}"/>
                </a:ext>
              </a:extLst>
            </p:cNvPr>
            <p:cNvSpPr/>
            <p:nvPr/>
          </p:nvSpPr>
          <p:spPr>
            <a:xfrm flipH="1">
              <a:off x="7715578" y="4293854"/>
              <a:ext cx="182938" cy="138965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" name="Puolivapaa piirto 58">
              <a:extLst>
                <a:ext uri="{FF2B5EF4-FFF2-40B4-BE49-F238E27FC236}">
                  <a16:creationId xmlns:a16="http://schemas.microsoft.com/office/drawing/2014/main" id="{2D7ED82D-E4A4-435C-B8A5-03C512204778}"/>
                </a:ext>
              </a:extLst>
            </p:cNvPr>
            <p:cNvSpPr/>
            <p:nvPr/>
          </p:nvSpPr>
          <p:spPr>
            <a:xfrm rot="20044443">
              <a:off x="6684565" y="112019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7" name="Ellipsi 60">
              <a:extLst>
                <a:ext uri="{FF2B5EF4-FFF2-40B4-BE49-F238E27FC236}">
                  <a16:creationId xmlns:a16="http://schemas.microsoft.com/office/drawing/2014/main" id="{D7F0263D-0A45-4482-B993-395DED9BF09D}"/>
                </a:ext>
              </a:extLst>
            </p:cNvPr>
            <p:cNvSpPr/>
            <p:nvPr/>
          </p:nvSpPr>
          <p:spPr>
            <a:xfrm rot="2141939">
              <a:off x="7820646" y="568794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62">
              <a:extLst>
                <a:ext uri="{FF2B5EF4-FFF2-40B4-BE49-F238E27FC236}">
                  <a16:creationId xmlns:a16="http://schemas.microsoft.com/office/drawing/2014/main" id="{341AD4EF-0839-4D62-88E5-B364A589D807}"/>
                </a:ext>
              </a:extLst>
            </p:cNvPr>
            <p:cNvSpPr/>
            <p:nvPr/>
          </p:nvSpPr>
          <p:spPr>
            <a:xfrm>
              <a:off x="7618766" y="17986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9" name="Suora yhdysviiva 7">
              <a:extLst>
                <a:ext uri="{FF2B5EF4-FFF2-40B4-BE49-F238E27FC236}">
                  <a16:creationId xmlns:a16="http://schemas.microsoft.com/office/drawing/2014/main" id="{01A4F44D-658D-4F77-A61B-704147DD0B96}"/>
                </a:ext>
              </a:extLst>
            </p:cNvPr>
            <p:cNvCxnSpPr/>
            <p:nvPr/>
          </p:nvCxnSpPr>
          <p:spPr>
            <a:xfrm>
              <a:off x="6355448" y="6741021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Puolivapaa piirto 64">
              <a:extLst>
                <a:ext uri="{FF2B5EF4-FFF2-40B4-BE49-F238E27FC236}">
                  <a16:creationId xmlns:a16="http://schemas.microsoft.com/office/drawing/2014/main" id="{FB56B1BB-F1F8-4A40-88BE-614DA621EC33}"/>
                </a:ext>
              </a:extLst>
            </p:cNvPr>
            <p:cNvSpPr/>
            <p:nvPr/>
          </p:nvSpPr>
          <p:spPr>
            <a:xfrm rot="20186642" flipH="1">
              <a:off x="7571356" y="2627026"/>
              <a:ext cx="270330" cy="1581777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1" name="Puolivapaa piirto 47">
              <a:extLst>
                <a:ext uri="{FF2B5EF4-FFF2-40B4-BE49-F238E27FC236}">
                  <a16:creationId xmlns:a16="http://schemas.microsoft.com/office/drawing/2014/main" id="{DB6804A5-4EB7-40F1-B441-FDFD19C9D387}"/>
                </a:ext>
              </a:extLst>
            </p:cNvPr>
            <p:cNvSpPr/>
            <p:nvPr/>
          </p:nvSpPr>
          <p:spPr>
            <a:xfrm flipH="1">
              <a:off x="7395560" y="4293854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  <a:scene3d>
              <a:camera prst="orthographicFront">
                <a:rot lat="0" lon="0" rev="20999999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Ellipsi 60">
              <a:extLst>
                <a:ext uri="{FF2B5EF4-FFF2-40B4-BE49-F238E27FC236}">
                  <a16:creationId xmlns:a16="http://schemas.microsoft.com/office/drawing/2014/main" id="{3150B835-51C1-4815-BE14-EF5BD6CD2E53}"/>
                </a:ext>
              </a:extLst>
            </p:cNvPr>
            <p:cNvSpPr/>
            <p:nvPr/>
          </p:nvSpPr>
          <p:spPr>
            <a:xfrm rot="2141939">
              <a:off x="7403636" y="606625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Puolivapaa piirto 37">
              <a:extLst>
                <a:ext uri="{FF2B5EF4-FFF2-40B4-BE49-F238E27FC236}">
                  <a16:creationId xmlns:a16="http://schemas.microsoft.com/office/drawing/2014/main" id="{13401103-DF6B-4E3E-A232-18600B639533}"/>
                </a:ext>
              </a:extLst>
            </p:cNvPr>
            <p:cNvSpPr/>
            <p:nvPr/>
          </p:nvSpPr>
          <p:spPr>
            <a:xfrm>
              <a:off x="7562621" y="6284914"/>
              <a:ext cx="914675" cy="359170"/>
            </a:xfrm>
            <a:custGeom>
              <a:avLst/>
              <a:gdLst>
                <a:gd name="connsiteX0" fmla="*/ 457769 w 914675"/>
                <a:gd name="connsiteY0" fmla="*/ 0 h 912214"/>
                <a:gd name="connsiteX1" fmla="*/ 660386 w 914675"/>
                <a:gd name="connsiteY1" fmla="*/ 39801 h 912214"/>
                <a:gd name="connsiteX2" fmla="*/ 794258 w 914675"/>
                <a:gd name="connsiteY2" fmla="*/ 155586 h 912214"/>
                <a:gd name="connsiteX3" fmla="*/ 873858 w 914675"/>
                <a:gd name="connsiteY3" fmla="*/ 278608 h 912214"/>
                <a:gd name="connsiteX4" fmla="*/ 913658 w 914675"/>
                <a:gd name="connsiteY4" fmla="*/ 430575 h 912214"/>
                <a:gd name="connsiteX5" fmla="*/ 895567 w 914675"/>
                <a:gd name="connsiteY5" fmla="*/ 582543 h 912214"/>
                <a:gd name="connsiteX6" fmla="*/ 819585 w 914675"/>
                <a:gd name="connsiteY6" fmla="*/ 734511 h 912214"/>
                <a:gd name="connsiteX7" fmla="*/ 718277 w 914675"/>
                <a:gd name="connsiteY7" fmla="*/ 817732 h 912214"/>
                <a:gd name="connsiteX8" fmla="*/ 598878 w 914675"/>
                <a:gd name="connsiteY8" fmla="*/ 890097 h 912214"/>
                <a:gd name="connsiteX9" fmla="*/ 446915 w 914675"/>
                <a:gd name="connsiteY9" fmla="*/ 911807 h 912214"/>
                <a:gd name="connsiteX10" fmla="*/ 276861 w 914675"/>
                <a:gd name="connsiteY10" fmla="*/ 875624 h 912214"/>
                <a:gd name="connsiteX11" fmla="*/ 168316 w 914675"/>
                <a:gd name="connsiteY11" fmla="*/ 806877 h 912214"/>
                <a:gd name="connsiteX12" fmla="*/ 88717 w 914675"/>
                <a:gd name="connsiteY12" fmla="*/ 723656 h 912214"/>
                <a:gd name="connsiteX13" fmla="*/ 27208 w 914675"/>
                <a:gd name="connsiteY13" fmla="*/ 625963 h 912214"/>
                <a:gd name="connsiteX14" fmla="*/ 5499 w 914675"/>
                <a:gd name="connsiteY14" fmla="*/ 517414 h 912214"/>
                <a:gd name="connsiteX15" fmla="*/ 1881 w 914675"/>
                <a:gd name="connsiteY15" fmla="*/ 412484 h 912214"/>
                <a:gd name="connsiteX16" fmla="*/ 30826 w 914675"/>
                <a:gd name="connsiteY16" fmla="*/ 285844 h 912214"/>
                <a:gd name="connsiteX17" fmla="*/ 30826 w 914675"/>
                <a:gd name="connsiteY17" fmla="*/ 285844 h 9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675" h="912214">
                  <a:moveTo>
                    <a:pt x="457769" y="0"/>
                  </a:moveTo>
                  <a:cubicBezTo>
                    <a:pt x="531037" y="6935"/>
                    <a:pt x="604305" y="13870"/>
                    <a:pt x="660386" y="39801"/>
                  </a:cubicBezTo>
                  <a:cubicBezTo>
                    <a:pt x="716468" y="65732"/>
                    <a:pt x="758679" y="115785"/>
                    <a:pt x="794258" y="155586"/>
                  </a:cubicBezTo>
                  <a:cubicBezTo>
                    <a:pt x="829837" y="195387"/>
                    <a:pt x="853958" y="232776"/>
                    <a:pt x="873858" y="278608"/>
                  </a:cubicBezTo>
                  <a:cubicBezTo>
                    <a:pt x="893758" y="324440"/>
                    <a:pt x="910040" y="379919"/>
                    <a:pt x="913658" y="430575"/>
                  </a:cubicBezTo>
                  <a:cubicBezTo>
                    <a:pt x="917276" y="481231"/>
                    <a:pt x="911246" y="531887"/>
                    <a:pt x="895567" y="582543"/>
                  </a:cubicBezTo>
                  <a:cubicBezTo>
                    <a:pt x="879888" y="633199"/>
                    <a:pt x="849133" y="695313"/>
                    <a:pt x="819585" y="734511"/>
                  </a:cubicBezTo>
                  <a:cubicBezTo>
                    <a:pt x="790037" y="773709"/>
                    <a:pt x="755061" y="791801"/>
                    <a:pt x="718277" y="817732"/>
                  </a:cubicBezTo>
                  <a:cubicBezTo>
                    <a:pt x="681493" y="843663"/>
                    <a:pt x="644105" y="874418"/>
                    <a:pt x="598878" y="890097"/>
                  </a:cubicBezTo>
                  <a:cubicBezTo>
                    <a:pt x="553651" y="905776"/>
                    <a:pt x="500584" y="914219"/>
                    <a:pt x="446915" y="911807"/>
                  </a:cubicBezTo>
                  <a:cubicBezTo>
                    <a:pt x="393246" y="909395"/>
                    <a:pt x="323294" y="893112"/>
                    <a:pt x="276861" y="875624"/>
                  </a:cubicBezTo>
                  <a:cubicBezTo>
                    <a:pt x="230428" y="858136"/>
                    <a:pt x="199673" y="832205"/>
                    <a:pt x="168316" y="806877"/>
                  </a:cubicBezTo>
                  <a:cubicBezTo>
                    <a:pt x="136959" y="781549"/>
                    <a:pt x="112235" y="753808"/>
                    <a:pt x="88717" y="723656"/>
                  </a:cubicBezTo>
                  <a:cubicBezTo>
                    <a:pt x="65199" y="693504"/>
                    <a:pt x="41078" y="660337"/>
                    <a:pt x="27208" y="625963"/>
                  </a:cubicBezTo>
                  <a:cubicBezTo>
                    <a:pt x="13338" y="591589"/>
                    <a:pt x="9720" y="552994"/>
                    <a:pt x="5499" y="517414"/>
                  </a:cubicBezTo>
                  <a:cubicBezTo>
                    <a:pt x="1278" y="481834"/>
                    <a:pt x="-2340" y="451079"/>
                    <a:pt x="1881" y="412484"/>
                  </a:cubicBezTo>
                  <a:cubicBezTo>
                    <a:pt x="6102" y="373889"/>
                    <a:pt x="30826" y="285844"/>
                    <a:pt x="30826" y="285844"/>
                  </a:cubicBezTo>
                  <a:lnTo>
                    <a:pt x="30826" y="285844"/>
                  </a:lnTo>
                </a:path>
              </a:pathLst>
            </a:custGeom>
            <a:noFill/>
            <a:ln w="7620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Puolivapaa piirto 78">
              <a:extLst>
                <a:ext uri="{FF2B5EF4-FFF2-40B4-BE49-F238E27FC236}">
                  <a16:creationId xmlns:a16="http://schemas.microsoft.com/office/drawing/2014/main" id="{2485E77C-0E1B-45F5-B210-EC3760AC808D}"/>
                </a:ext>
              </a:extLst>
            </p:cNvPr>
            <p:cNvSpPr/>
            <p:nvPr/>
          </p:nvSpPr>
          <p:spPr>
            <a:xfrm rot="13910817">
              <a:off x="8043591" y="6162417"/>
              <a:ext cx="295258" cy="311495"/>
            </a:xfrm>
            <a:custGeom>
              <a:avLst/>
              <a:gdLst>
                <a:gd name="connsiteX0" fmla="*/ 0 w 402769"/>
                <a:gd name="connsiteY0" fmla="*/ 125829 h 353092"/>
                <a:gd name="connsiteX1" fmla="*/ 387684 w 402769"/>
                <a:gd name="connsiteY1" fmla="*/ 9970 h 353092"/>
                <a:gd name="connsiteX2" fmla="*/ 329754 w 402769"/>
                <a:gd name="connsiteY2" fmla="*/ 353092 h 35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769" h="353092">
                  <a:moveTo>
                    <a:pt x="0" y="125829"/>
                  </a:moveTo>
                  <a:cubicBezTo>
                    <a:pt x="166362" y="48961"/>
                    <a:pt x="332725" y="-27907"/>
                    <a:pt x="387684" y="9970"/>
                  </a:cubicBezTo>
                  <a:cubicBezTo>
                    <a:pt x="442643" y="47847"/>
                    <a:pt x="329754" y="353092"/>
                    <a:pt x="329754" y="353092"/>
                  </a:cubicBezTo>
                </a:path>
              </a:pathLst>
            </a:custGeom>
            <a:noFill/>
            <a:ln w="7620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</p:grpSp>
      <p:sp>
        <p:nvSpPr>
          <p:cNvPr id="15" name="TextBox 28">
            <a:extLst>
              <a:ext uri="{FF2B5EF4-FFF2-40B4-BE49-F238E27FC236}">
                <a16:creationId xmlns:a16="http://schemas.microsoft.com/office/drawing/2014/main" id="{E1D15ABF-73D1-4BFF-A601-AAE9E664AA50}"/>
              </a:ext>
            </a:extLst>
          </p:cNvPr>
          <p:cNvSpPr txBox="1"/>
          <p:nvPr/>
        </p:nvSpPr>
        <p:spPr>
          <a:xfrm>
            <a:off x="4471476" y="0"/>
            <a:ext cx="2378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90</a:t>
            </a:r>
            <a:r>
              <a:rPr lang="fi-FI" sz="2400" b="1" baseline="30000" dirty="0"/>
              <a:t>O</a:t>
            </a:r>
            <a:r>
              <a:rPr lang="fi-FI" sz="2400" b="1" dirty="0"/>
              <a:t> vastapäivään</a:t>
            </a:r>
            <a:endParaRPr lang="en-GB" sz="2400" b="1" dirty="0"/>
          </a:p>
        </p:txBody>
      </p:sp>
      <p:pic>
        <p:nvPicPr>
          <p:cNvPr id="16" name="Kuva 15" descr="&quot;&quot;">
            <a:extLst>
              <a:ext uri="{FF2B5EF4-FFF2-40B4-BE49-F238E27FC236}">
                <a16:creationId xmlns:a16="http://schemas.microsoft.com/office/drawing/2014/main" id="{03E97465-661E-4DD8-BFB1-F7BB1397D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17" name="Kuva 16" descr="&quot;&quot;">
            <a:extLst>
              <a:ext uri="{FF2B5EF4-FFF2-40B4-BE49-F238E27FC236}">
                <a16:creationId xmlns:a16="http://schemas.microsoft.com/office/drawing/2014/main" id="{F60E80EA-5DD4-45EB-BF91-A109F6DF4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18" name="Kuva 17" descr="&quot;&quot;">
            <a:extLst>
              <a:ext uri="{FF2B5EF4-FFF2-40B4-BE49-F238E27FC236}">
                <a16:creationId xmlns:a16="http://schemas.microsoft.com/office/drawing/2014/main" id="{59E5F219-FE37-4496-A193-4C78E7411C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49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" descr="&quot;&quot;">
            <a:extLst>
              <a:ext uri="{FF2B5EF4-FFF2-40B4-BE49-F238E27FC236}">
                <a16:creationId xmlns:a16="http://schemas.microsoft.com/office/drawing/2014/main" id="{01EF4A18-E17D-41DA-B918-CB7A38F75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58728" y="484954"/>
            <a:ext cx="2853073" cy="6224885"/>
          </a:xfrm>
          <a:prstGeom prst="rect">
            <a:avLst/>
          </a:prstGeom>
        </p:spPr>
      </p:pic>
      <p:sp>
        <p:nvSpPr>
          <p:cNvPr id="3" name="TextBox 29">
            <a:extLst>
              <a:ext uri="{FF2B5EF4-FFF2-40B4-BE49-F238E27FC236}">
                <a16:creationId xmlns:a16="http://schemas.microsoft.com/office/drawing/2014/main" id="{E0B2B2AE-D9F2-480C-B7F4-1BC22C7E47EC}"/>
              </a:ext>
            </a:extLst>
          </p:cNvPr>
          <p:cNvSpPr txBox="1"/>
          <p:nvPr/>
        </p:nvSpPr>
        <p:spPr>
          <a:xfrm>
            <a:off x="4585756" y="0"/>
            <a:ext cx="262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90</a:t>
            </a:r>
            <a:r>
              <a:rPr lang="fi-FI" sz="2400" b="1" baseline="30000" dirty="0"/>
              <a:t>O</a:t>
            </a:r>
            <a:r>
              <a:rPr lang="fi-FI" sz="2400" b="1" dirty="0"/>
              <a:t>myötäpäivään</a:t>
            </a:r>
            <a:endParaRPr lang="en-GB" sz="2400" b="1" dirty="0"/>
          </a:p>
        </p:txBody>
      </p:sp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F9A11A33-3F27-49E8-A57C-880A1A589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BE531C52-942A-4A80-B0F9-603FF86EB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6" name="Kuva 5" descr="&quot;&quot;">
            <a:extLst>
              <a:ext uri="{FF2B5EF4-FFF2-40B4-BE49-F238E27FC236}">
                <a16:creationId xmlns:a16="http://schemas.microsoft.com/office/drawing/2014/main" id="{EBE9DE31-BE1C-484A-BD45-0CA712D4C7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25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&quot;&quot;">
            <a:extLst>
              <a:ext uri="{FF2B5EF4-FFF2-40B4-BE49-F238E27FC236}">
                <a16:creationId xmlns:a16="http://schemas.microsoft.com/office/drawing/2014/main" id="{EE9E9A74-B277-44D4-8E8A-CB5231126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051" y="258621"/>
            <a:ext cx="2138249" cy="6340758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92C0232F-2487-47E0-AB1C-85B255945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C6FD2C84-A993-4A04-9A19-B9CDA5367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C34C5596-EEA6-48B1-A1E6-7C2D1383D3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48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&quot;&quot;">
            <a:extLst>
              <a:ext uri="{FF2B5EF4-FFF2-40B4-BE49-F238E27FC236}">
                <a16:creationId xmlns:a16="http://schemas.microsoft.com/office/drawing/2014/main" id="{7FB01B8F-1898-4A19-B9A7-4B75334F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43449" y="107626"/>
            <a:ext cx="2237476" cy="6642747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6554A7D9-6BE0-451B-8673-4B00BD71C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B06AF6A1-9363-46C2-9192-BE53D52B4B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3BF92CE2-09E6-4E61-97A6-085C48790F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0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&quot;&quot;">
            <a:extLst>
              <a:ext uri="{FF2B5EF4-FFF2-40B4-BE49-F238E27FC236}">
                <a16:creationId xmlns:a16="http://schemas.microsoft.com/office/drawing/2014/main" id="{43BA27FC-8D48-4B1E-A750-3069B99A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39" y="150837"/>
            <a:ext cx="4294121" cy="6556325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3E8CC3FD-7C15-4222-B7E7-5E319279E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FE8F61F9-E05B-4ABC-8E25-E540F371E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8B775492-5E43-48A0-A85A-FD3A3C0B72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08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&quot;&quot;">
            <a:extLst>
              <a:ext uri="{FF2B5EF4-FFF2-40B4-BE49-F238E27FC236}">
                <a16:creationId xmlns:a16="http://schemas.microsoft.com/office/drawing/2014/main" id="{9CBAEABC-3740-4CDE-822B-30B4C0B5A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6722" y="147893"/>
            <a:ext cx="4286171" cy="6557707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41292D25-010C-4F71-BDA3-977466AEB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49CD0226-FCBA-46FF-BA8E-55509EE96D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2963A581-4B73-427A-8B87-D51426AFDF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5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217921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Laminoi –</a:t>
            </a:r>
            <a:br>
              <a:rPr lang="fi-FI" sz="11733" b="1" dirty="0">
                <a:latin typeface="TrashHand" panose="00000400000000000000" pitchFamily="2" charset="0"/>
              </a:rPr>
            </a:br>
            <a:r>
              <a:rPr lang="fi-FI" sz="11733" b="1" dirty="0">
                <a:latin typeface="TrashHand" panose="00000400000000000000" pitchFamily="2" charset="0"/>
              </a:rPr>
              <a:t>ja sinulla on ”ikuiset” x-breikkiliikkeet käytössäsi </a:t>
            </a:r>
          </a:p>
        </p:txBody>
      </p:sp>
    </p:spTree>
    <p:extLst>
      <p:ext uri="{BB962C8B-B14F-4D97-AF65-F5344CB8AC3E}">
        <p14:creationId xmlns:p14="http://schemas.microsoft.com/office/powerpoint/2010/main" val="1348097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&quot;&quot;">
            <a:extLst>
              <a:ext uri="{FF2B5EF4-FFF2-40B4-BE49-F238E27FC236}">
                <a16:creationId xmlns:a16="http://schemas.microsoft.com/office/drawing/2014/main" id="{13417B18-5665-4AF1-9A3D-0CB55A24A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151" y="204895"/>
            <a:ext cx="2722578" cy="6448210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4F42DC26-DD3F-4D60-89E9-C59CDF90F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9D89974C-D115-41A0-9CE9-FFAFB816C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2E2500B5-A275-4609-8E30-CBF424F8B1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31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&quot;&quot;">
            <a:extLst>
              <a:ext uri="{FF2B5EF4-FFF2-40B4-BE49-F238E27FC236}">
                <a16:creationId xmlns:a16="http://schemas.microsoft.com/office/drawing/2014/main" id="{4C162B24-F618-4A02-8218-8F4A76A8F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6128"/>
            <a:ext cx="2963342" cy="6541371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7BDF34B2-1FA7-4B74-93C7-9E770A68E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F1CED82A-7818-48E4-BCCD-7D37B21AE7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7E9D9861-E7BF-499E-9F46-678FB37931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86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&quot;&quot;">
            <a:extLst>
              <a:ext uri="{FF2B5EF4-FFF2-40B4-BE49-F238E27FC236}">
                <a16:creationId xmlns:a16="http://schemas.microsoft.com/office/drawing/2014/main" id="{6F4B0D4D-CF96-493D-B92B-F9FFF7558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708" y="152400"/>
            <a:ext cx="3535569" cy="6381750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3F7C8EE2-235B-45A9-BA6B-94FC60A94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7CF522EA-4E89-4474-A112-FE4667420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0CC16924-1D92-407B-82B0-26D03B91A6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2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&quot;&quot;">
            <a:extLst>
              <a:ext uri="{FF2B5EF4-FFF2-40B4-BE49-F238E27FC236}">
                <a16:creationId xmlns:a16="http://schemas.microsoft.com/office/drawing/2014/main" id="{55A1CA88-CFDA-4245-869E-76E233CC8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77326"/>
            <a:ext cx="3503378" cy="6513974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57DA4F14-566C-4A5B-AA0C-0EEC3CF4B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6B59B7C4-C54E-4F73-9429-40C396F5E1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D651B3B6-608C-46F4-B4F5-091172FE13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92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&quot;&quot;">
            <a:extLst>
              <a:ext uri="{FF2B5EF4-FFF2-40B4-BE49-F238E27FC236}">
                <a16:creationId xmlns:a16="http://schemas.microsoft.com/office/drawing/2014/main" id="{232B3EF1-56B7-47E7-BF23-55624AD4B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95749" y="145894"/>
            <a:ext cx="3448050" cy="6411100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E6D40355-04EB-4017-A6C8-A22DFFBEC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5F0E02A8-AC85-469B-843F-2DF5CFC887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4940470B-70E7-4FDA-85BA-0FA081D87C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36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 descr="&quot;&quot;">
            <a:extLst>
              <a:ext uri="{FF2B5EF4-FFF2-40B4-BE49-F238E27FC236}">
                <a16:creationId xmlns:a16="http://schemas.microsoft.com/office/drawing/2014/main" id="{C84EF749-4BC0-439D-8A8B-3288AB5AE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746" y="155461"/>
            <a:ext cx="2252507" cy="6547078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CBDA627C-D15D-4E6D-8027-69E76DFEC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4BF9C98D-9104-49F4-97C4-FE9110340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6" name="Kuva 5" descr="&quot;&quot;">
            <a:extLst>
              <a:ext uri="{FF2B5EF4-FFF2-40B4-BE49-F238E27FC236}">
                <a16:creationId xmlns:a16="http://schemas.microsoft.com/office/drawing/2014/main" id="{D6D17F64-024D-4AF3-80C7-5BCEFBCEF7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48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&quot;&quot;">
            <a:extLst>
              <a:ext uri="{FF2B5EF4-FFF2-40B4-BE49-F238E27FC236}">
                <a16:creationId xmlns:a16="http://schemas.microsoft.com/office/drawing/2014/main" id="{E47AAD93-1348-4239-887C-EDCDA1EA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807" y="190500"/>
            <a:ext cx="2261193" cy="6548850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932D3CC2-8B35-4C0E-80E5-5234ADD41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9814D3A0-92CB-4414-9188-020777B1F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6" name="Kuva 5" descr="&quot;&quot;">
            <a:extLst>
              <a:ext uri="{FF2B5EF4-FFF2-40B4-BE49-F238E27FC236}">
                <a16:creationId xmlns:a16="http://schemas.microsoft.com/office/drawing/2014/main" id="{5E8D93E5-812D-4213-A1D0-A1F4EBBD41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73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&quot;&quot;">
            <a:extLst>
              <a:ext uri="{FF2B5EF4-FFF2-40B4-BE49-F238E27FC236}">
                <a16:creationId xmlns:a16="http://schemas.microsoft.com/office/drawing/2014/main" id="{18B4EBF9-CF8F-4324-B420-8812C0299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181" y="125818"/>
            <a:ext cx="2251637" cy="6606364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01F02EEF-6B2D-4F4F-ADCE-7D1DA1275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82C59D1D-D552-484C-8D88-50DC3C431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D642508B-9EAB-4766-9941-70897C9EC9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66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&quot;&quot;">
            <a:extLst>
              <a:ext uri="{FF2B5EF4-FFF2-40B4-BE49-F238E27FC236}">
                <a16:creationId xmlns:a16="http://schemas.microsoft.com/office/drawing/2014/main" id="{C4201F69-7081-401E-9F86-8259E7030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112879"/>
            <a:ext cx="4644913" cy="6573671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82F4C6E0-7458-42D5-BD5A-C7CD85FA0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9E5842BB-F232-4405-9F3E-754FD3EA3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7D972AB6-F773-46C1-947B-EAD6E3E3F1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1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&quot;&quot;">
            <a:extLst>
              <a:ext uri="{FF2B5EF4-FFF2-40B4-BE49-F238E27FC236}">
                <a16:creationId xmlns:a16="http://schemas.microsoft.com/office/drawing/2014/main" id="{8A005CF0-F01E-405E-B4FA-29778ABD1E13}"/>
              </a:ext>
            </a:extLst>
          </p:cNvPr>
          <p:cNvGrpSpPr/>
          <p:nvPr/>
        </p:nvGrpSpPr>
        <p:grpSpPr>
          <a:xfrm>
            <a:off x="4087644" y="0"/>
            <a:ext cx="4016712" cy="6400800"/>
            <a:chOff x="2212639" y="998695"/>
            <a:chExt cx="3085814" cy="4942344"/>
          </a:xfrm>
        </p:grpSpPr>
        <p:sp>
          <p:nvSpPr>
            <p:cNvPr id="3" name="Pyöristetty suorakulmio 43">
              <a:extLst>
                <a:ext uri="{FF2B5EF4-FFF2-40B4-BE49-F238E27FC236}">
                  <a16:creationId xmlns:a16="http://schemas.microsoft.com/office/drawing/2014/main" id="{EB31701B-B79F-455B-B106-0F9B97BDFA15}"/>
                </a:ext>
              </a:extLst>
            </p:cNvPr>
            <p:cNvSpPr/>
            <p:nvPr/>
          </p:nvSpPr>
          <p:spPr>
            <a:xfrm rot="600000">
              <a:off x="3844994" y="2349480"/>
              <a:ext cx="633605" cy="1789959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Ellipsi 44">
              <a:extLst>
                <a:ext uri="{FF2B5EF4-FFF2-40B4-BE49-F238E27FC236}">
                  <a16:creationId xmlns:a16="http://schemas.microsoft.com/office/drawing/2014/main" id="{11738670-0B87-4223-B284-2C4587EFB2EA}"/>
                </a:ext>
              </a:extLst>
            </p:cNvPr>
            <p:cNvSpPr/>
            <p:nvPr/>
          </p:nvSpPr>
          <p:spPr>
            <a:xfrm>
              <a:off x="3895533" y="1407645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Puolivapaa piirto 58">
              <a:extLst>
                <a:ext uri="{FF2B5EF4-FFF2-40B4-BE49-F238E27FC236}">
                  <a16:creationId xmlns:a16="http://schemas.microsoft.com/office/drawing/2014/main" id="{CC5D3426-D9CD-43A7-81E7-832EC6C61C6D}"/>
                </a:ext>
              </a:extLst>
            </p:cNvPr>
            <p:cNvSpPr/>
            <p:nvPr/>
          </p:nvSpPr>
          <p:spPr>
            <a:xfrm>
              <a:off x="3688867" y="998695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" name="Ellipsi 60">
              <a:extLst>
                <a:ext uri="{FF2B5EF4-FFF2-40B4-BE49-F238E27FC236}">
                  <a16:creationId xmlns:a16="http://schemas.microsoft.com/office/drawing/2014/main" id="{C3DD6CD9-04D1-414A-BD4E-205D01EA9B10}"/>
                </a:ext>
              </a:extLst>
            </p:cNvPr>
            <p:cNvSpPr/>
            <p:nvPr/>
          </p:nvSpPr>
          <p:spPr>
            <a:xfrm rot="1587960">
              <a:off x="4411118" y="5772130"/>
              <a:ext cx="403576" cy="1689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uolivapaa piirto 62">
              <a:extLst>
                <a:ext uri="{FF2B5EF4-FFF2-40B4-BE49-F238E27FC236}">
                  <a16:creationId xmlns:a16="http://schemas.microsoft.com/office/drawing/2014/main" id="{88C2EAD2-BDE4-4E9B-8D64-91A7CF637626}"/>
                </a:ext>
              </a:extLst>
            </p:cNvPr>
            <p:cNvSpPr/>
            <p:nvPr/>
          </p:nvSpPr>
          <p:spPr>
            <a:xfrm rot="19567518">
              <a:off x="4697036" y="2277553"/>
              <a:ext cx="601417" cy="1534277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6">
              <a:extLst>
                <a:ext uri="{FF2B5EF4-FFF2-40B4-BE49-F238E27FC236}">
                  <a16:creationId xmlns:a16="http://schemas.microsoft.com/office/drawing/2014/main" id="{A4B5199C-3B1C-4672-A21C-112F1C9A22B8}"/>
                </a:ext>
              </a:extLst>
            </p:cNvPr>
            <p:cNvSpPr/>
            <p:nvPr/>
          </p:nvSpPr>
          <p:spPr>
            <a:xfrm>
              <a:off x="4294336" y="4125489"/>
              <a:ext cx="245604" cy="1687021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11DDFE33-665A-4B4C-BF0F-4EC03869BC3F}"/>
                </a:ext>
              </a:extLst>
            </p:cNvPr>
            <p:cNvSpPr/>
            <p:nvPr/>
          </p:nvSpPr>
          <p:spPr>
            <a:xfrm>
              <a:off x="4114775" y="1728453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46DD455E-BF7D-423B-A13D-CF9FDA8EC81A}"/>
                </a:ext>
              </a:extLst>
            </p:cNvPr>
            <p:cNvSpPr/>
            <p:nvPr/>
          </p:nvSpPr>
          <p:spPr>
            <a:xfrm>
              <a:off x="4364431" y="1728453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15">
              <a:extLst>
                <a:ext uri="{FF2B5EF4-FFF2-40B4-BE49-F238E27FC236}">
                  <a16:creationId xmlns:a16="http://schemas.microsoft.com/office/drawing/2014/main" id="{5CADFB70-A885-46E8-90BD-BB8B81160BF4}"/>
                </a:ext>
              </a:extLst>
            </p:cNvPr>
            <p:cNvSpPr/>
            <p:nvPr/>
          </p:nvSpPr>
          <p:spPr>
            <a:xfrm flipV="1">
              <a:off x="2421743" y="2114687"/>
              <a:ext cx="1582528" cy="270934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Puolivapaa piirto 42">
              <a:extLst>
                <a:ext uri="{FF2B5EF4-FFF2-40B4-BE49-F238E27FC236}">
                  <a16:creationId xmlns:a16="http://schemas.microsoft.com/office/drawing/2014/main" id="{039EF910-1695-49E4-B79D-370F9D4104F6}"/>
                </a:ext>
              </a:extLst>
            </p:cNvPr>
            <p:cNvSpPr/>
            <p:nvPr/>
          </p:nvSpPr>
          <p:spPr>
            <a:xfrm rot="2959998" flipH="1">
              <a:off x="2669149" y="3566123"/>
              <a:ext cx="681362" cy="1291454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60">
              <a:extLst>
                <a:ext uri="{FF2B5EF4-FFF2-40B4-BE49-F238E27FC236}">
                  <a16:creationId xmlns:a16="http://schemas.microsoft.com/office/drawing/2014/main" id="{B700A4DC-D332-4309-85A1-E4900E460F5A}"/>
                </a:ext>
              </a:extLst>
            </p:cNvPr>
            <p:cNvSpPr/>
            <p:nvPr/>
          </p:nvSpPr>
          <p:spPr>
            <a:xfrm rot="808453">
              <a:off x="2212639" y="4628526"/>
              <a:ext cx="403576" cy="1689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4" name="Kuva 13" descr="&quot;&quot;">
            <a:extLst>
              <a:ext uri="{FF2B5EF4-FFF2-40B4-BE49-F238E27FC236}">
                <a16:creationId xmlns:a16="http://schemas.microsoft.com/office/drawing/2014/main" id="{A29616DB-9B3A-4733-B345-9A90A36B6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15" name="Kuva 14" descr="&quot;&quot;">
            <a:extLst>
              <a:ext uri="{FF2B5EF4-FFF2-40B4-BE49-F238E27FC236}">
                <a16:creationId xmlns:a16="http://schemas.microsoft.com/office/drawing/2014/main" id="{5F3B64C2-85F9-4453-A430-9809998CC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16" name="Kuva 15" descr="&quot;&quot;">
            <a:extLst>
              <a:ext uri="{FF2B5EF4-FFF2-40B4-BE49-F238E27FC236}">
                <a16:creationId xmlns:a16="http://schemas.microsoft.com/office/drawing/2014/main" id="{22DCF0A4-69DE-409C-A738-935484BDB3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9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217921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Kysy kysymys</a:t>
            </a:r>
          </a:p>
        </p:txBody>
      </p:sp>
    </p:spTree>
    <p:extLst>
      <p:ext uri="{BB962C8B-B14F-4D97-AF65-F5344CB8AC3E}">
        <p14:creationId xmlns:p14="http://schemas.microsoft.com/office/powerpoint/2010/main" val="11536322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quot;&quot;">
            <a:extLst>
              <a:ext uri="{FF2B5EF4-FFF2-40B4-BE49-F238E27FC236}">
                <a16:creationId xmlns:a16="http://schemas.microsoft.com/office/drawing/2014/main" id="{A796ABAB-3C06-47B0-95BA-48C6C7EBD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20865" y="120757"/>
            <a:ext cx="4150269" cy="6616485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04160839-01EC-4AD2-B208-26BA9BB36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8AA5A3B2-7B1A-48EF-8510-D5F286719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C04E7973-AF57-40D3-9D12-C1DBB2752D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14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659EB84D-D4DD-4CE4-B64F-125F762C3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774" y="0"/>
            <a:ext cx="4942114" cy="6645328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F1715539-3803-465D-975A-3F51F0C35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A7F2E0DF-6A1B-4001-A964-D1C1FF81D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6" name="Kuva 5" descr="&quot;&quot;">
            <a:extLst>
              <a:ext uri="{FF2B5EF4-FFF2-40B4-BE49-F238E27FC236}">
                <a16:creationId xmlns:a16="http://schemas.microsoft.com/office/drawing/2014/main" id="{771087BE-93A0-4735-ACDD-2B9399CE66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31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&quot;&quot;">
            <a:extLst>
              <a:ext uri="{FF2B5EF4-FFF2-40B4-BE49-F238E27FC236}">
                <a16:creationId xmlns:a16="http://schemas.microsoft.com/office/drawing/2014/main" id="{28BCC6CD-4163-4950-9802-B52CAA188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891" y="0"/>
            <a:ext cx="4128699" cy="6720488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0C2CEC69-6CF9-40B3-9B9D-991528B73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584DF797-91DD-4D35-91AA-787F9947B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A69E76DC-8629-4946-9007-62C6FB6D38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240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&quot;&quot;">
            <a:extLst>
              <a:ext uri="{FF2B5EF4-FFF2-40B4-BE49-F238E27FC236}">
                <a16:creationId xmlns:a16="http://schemas.microsoft.com/office/drawing/2014/main" id="{2CCAB598-DBB3-46AB-8675-982361BBF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032" y="79366"/>
            <a:ext cx="2467287" cy="6778634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71F84B2F-73A3-4FC4-85BC-0A20F4EDF3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BD68E4E4-771B-4680-B817-8B4FB6FD9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0469750A-8037-40A6-8340-B9BC6C6F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324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&quot;&quot;">
            <a:extLst>
              <a:ext uri="{FF2B5EF4-FFF2-40B4-BE49-F238E27FC236}">
                <a16:creationId xmlns:a16="http://schemas.microsoft.com/office/drawing/2014/main" id="{7B10D721-FBDC-44F7-A0B6-53440CCCE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377" y="43975"/>
            <a:ext cx="2657245" cy="6770050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C1B1B738-06BA-4F28-9A36-25FC55BBC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474698FC-109B-4935-AC2B-021ADEAE0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F50A46B9-B315-4F6E-B4B1-938B5675A0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202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&quot;&quot;">
            <a:extLst>
              <a:ext uri="{FF2B5EF4-FFF2-40B4-BE49-F238E27FC236}">
                <a16:creationId xmlns:a16="http://schemas.microsoft.com/office/drawing/2014/main" id="{D7C48CA4-78BE-46E7-9E60-0581119BA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0" y="155194"/>
            <a:ext cx="1714499" cy="6547611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A656F8DB-9231-40F8-A23C-12253C76D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621C67C2-C225-42FB-9208-DBAB842D5C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8BBD2615-81D1-4EC1-94EB-1CFCFEE62C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18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&quot;&quot;">
            <a:extLst>
              <a:ext uri="{FF2B5EF4-FFF2-40B4-BE49-F238E27FC236}">
                <a16:creationId xmlns:a16="http://schemas.microsoft.com/office/drawing/2014/main" id="{6277B3FA-C2F5-4358-A4C9-B97266108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209" y="119544"/>
            <a:ext cx="5557569" cy="6618911"/>
          </a:xfrm>
          <a:prstGeom prst="rect">
            <a:avLst/>
          </a:prstGeom>
        </p:spPr>
      </p:pic>
      <p:pic>
        <p:nvPicPr>
          <p:cNvPr id="3" name="Kuva 2" descr="&quot;&quot;">
            <a:extLst>
              <a:ext uri="{FF2B5EF4-FFF2-40B4-BE49-F238E27FC236}">
                <a16:creationId xmlns:a16="http://schemas.microsoft.com/office/drawing/2014/main" id="{297DCDA6-D8F6-4FD9-A5C7-EEA420177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4" name="Kuva 3" descr="&quot;&quot;">
            <a:extLst>
              <a:ext uri="{FF2B5EF4-FFF2-40B4-BE49-F238E27FC236}">
                <a16:creationId xmlns:a16="http://schemas.microsoft.com/office/drawing/2014/main" id="{E8D47ACE-4140-47B9-9A02-290B6D5176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214A6BB2-0429-4B7B-A7AE-9B69003730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62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 descr="&quot;&quot;">
            <a:extLst>
              <a:ext uri="{FF2B5EF4-FFF2-40B4-BE49-F238E27FC236}">
                <a16:creationId xmlns:a16="http://schemas.microsoft.com/office/drawing/2014/main" id="{61249A0B-8E8A-4398-864D-0FBBD6D3D2A1}"/>
              </a:ext>
            </a:extLst>
          </p:cNvPr>
          <p:cNvGrpSpPr/>
          <p:nvPr/>
        </p:nvGrpSpPr>
        <p:grpSpPr>
          <a:xfrm>
            <a:off x="5014507" y="23289"/>
            <a:ext cx="2162986" cy="6686550"/>
            <a:chOff x="792377" y="242595"/>
            <a:chExt cx="1849471" cy="6393374"/>
          </a:xfrm>
        </p:grpSpPr>
        <p:sp>
          <p:nvSpPr>
            <p:cNvPr id="3" name="Pyöristetty suorakulmio 25">
              <a:extLst>
                <a:ext uri="{FF2B5EF4-FFF2-40B4-BE49-F238E27FC236}">
                  <a16:creationId xmlns:a16="http://schemas.microsoft.com/office/drawing/2014/main" id="{A2C1A78C-4733-4CAF-BC52-FADF3AAC68A3}"/>
                </a:ext>
              </a:extLst>
            </p:cNvPr>
            <p:cNvSpPr/>
            <p:nvPr/>
          </p:nvSpPr>
          <p:spPr>
            <a:xfrm>
              <a:off x="1376805" y="2989276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Puolivapaa piirto 27">
              <a:extLst>
                <a:ext uri="{FF2B5EF4-FFF2-40B4-BE49-F238E27FC236}">
                  <a16:creationId xmlns:a16="http://schemas.microsoft.com/office/drawing/2014/main" id="{7D5A9603-54E2-477A-AE98-7293D2345213}"/>
                </a:ext>
              </a:extLst>
            </p:cNvPr>
            <p:cNvSpPr/>
            <p:nvPr/>
          </p:nvSpPr>
          <p:spPr>
            <a:xfrm>
              <a:off x="1248959" y="4821631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5" name="Puolivapaa piirto 28">
              <a:extLst>
                <a:ext uri="{FF2B5EF4-FFF2-40B4-BE49-F238E27FC236}">
                  <a16:creationId xmlns:a16="http://schemas.microsoft.com/office/drawing/2014/main" id="{4BE5D5FA-0EA1-4BA6-98BB-5B2DF2614F31}"/>
                </a:ext>
              </a:extLst>
            </p:cNvPr>
            <p:cNvSpPr/>
            <p:nvPr/>
          </p:nvSpPr>
          <p:spPr>
            <a:xfrm flipH="1">
              <a:off x="1944542" y="4821631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" name="Puolivapaa piirto 33">
              <a:extLst>
                <a:ext uri="{FF2B5EF4-FFF2-40B4-BE49-F238E27FC236}">
                  <a16:creationId xmlns:a16="http://schemas.microsoft.com/office/drawing/2014/main" id="{542C5970-2ED2-4CB4-ADD5-2D3B82C19B08}"/>
                </a:ext>
              </a:extLst>
            </p:cNvPr>
            <p:cNvSpPr/>
            <p:nvPr/>
          </p:nvSpPr>
          <p:spPr>
            <a:xfrm rot="20963845">
              <a:off x="1897951" y="3022033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7" name="Puolivapaa piirto 29">
              <a:extLst>
                <a:ext uri="{FF2B5EF4-FFF2-40B4-BE49-F238E27FC236}">
                  <a16:creationId xmlns:a16="http://schemas.microsoft.com/office/drawing/2014/main" id="{44AC21E6-B602-4F14-91AE-23132D6F381C}"/>
                </a:ext>
              </a:extLst>
            </p:cNvPr>
            <p:cNvSpPr/>
            <p:nvPr/>
          </p:nvSpPr>
          <p:spPr>
            <a:xfrm rot="21331870" flipH="1">
              <a:off x="965141" y="927470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8" name="Ellipsi 48">
              <a:extLst>
                <a:ext uri="{FF2B5EF4-FFF2-40B4-BE49-F238E27FC236}">
                  <a16:creationId xmlns:a16="http://schemas.microsoft.com/office/drawing/2014/main" id="{06D66D5B-0B54-46DC-8241-08D33A31BA9D}"/>
                </a:ext>
              </a:extLst>
            </p:cNvPr>
            <p:cNvSpPr/>
            <p:nvPr/>
          </p:nvSpPr>
          <p:spPr>
            <a:xfrm>
              <a:off x="865883" y="644927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49">
              <a:extLst>
                <a:ext uri="{FF2B5EF4-FFF2-40B4-BE49-F238E27FC236}">
                  <a16:creationId xmlns:a16="http://schemas.microsoft.com/office/drawing/2014/main" id="{89327B63-51F4-4FCC-8BAB-F708CD9927FE}"/>
                </a:ext>
              </a:extLst>
            </p:cNvPr>
            <p:cNvSpPr/>
            <p:nvPr/>
          </p:nvSpPr>
          <p:spPr>
            <a:xfrm>
              <a:off x="2143641" y="6460460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18">
              <a:extLst>
                <a:ext uri="{FF2B5EF4-FFF2-40B4-BE49-F238E27FC236}">
                  <a16:creationId xmlns:a16="http://schemas.microsoft.com/office/drawing/2014/main" id="{AF08F667-3BBF-4DF4-96B0-A75CC74C46D9}"/>
                </a:ext>
              </a:extLst>
            </p:cNvPr>
            <p:cNvSpPr/>
            <p:nvPr/>
          </p:nvSpPr>
          <p:spPr>
            <a:xfrm>
              <a:off x="1266173" y="2003854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23">
              <a:extLst>
                <a:ext uri="{FF2B5EF4-FFF2-40B4-BE49-F238E27FC236}">
                  <a16:creationId xmlns:a16="http://schemas.microsoft.com/office/drawing/2014/main" id="{2A0825A1-44E0-4017-86EF-D5596D4043A0}"/>
                </a:ext>
              </a:extLst>
            </p:cNvPr>
            <p:cNvSpPr/>
            <p:nvPr/>
          </p:nvSpPr>
          <p:spPr>
            <a:xfrm rot="1595818">
              <a:off x="1283556" y="165964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Ellipsi 62">
              <a:extLst>
                <a:ext uri="{FF2B5EF4-FFF2-40B4-BE49-F238E27FC236}">
                  <a16:creationId xmlns:a16="http://schemas.microsoft.com/office/drawing/2014/main" id="{2C2EF405-A7DF-45DC-9F8A-833A6D2B8F8A}"/>
                </a:ext>
              </a:extLst>
            </p:cNvPr>
            <p:cNvSpPr/>
            <p:nvPr/>
          </p:nvSpPr>
          <p:spPr>
            <a:xfrm>
              <a:off x="1487846" y="2127013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63">
              <a:extLst>
                <a:ext uri="{FF2B5EF4-FFF2-40B4-BE49-F238E27FC236}">
                  <a16:creationId xmlns:a16="http://schemas.microsoft.com/office/drawing/2014/main" id="{E8EA9843-ECDB-43C4-A657-3699F441800D}"/>
                </a:ext>
              </a:extLst>
            </p:cNvPr>
            <p:cNvSpPr/>
            <p:nvPr/>
          </p:nvSpPr>
          <p:spPr>
            <a:xfrm>
              <a:off x="1576313" y="2324834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24" descr="&quot;&quot;">
              <a:extLst>
                <a:ext uri="{FF2B5EF4-FFF2-40B4-BE49-F238E27FC236}">
                  <a16:creationId xmlns:a16="http://schemas.microsoft.com/office/drawing/2014/main" id="{120056B7-2F56-401C-805A-1CF5B6863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55591">
              <a:off x="792377" y="242595"/>
              <a:ext cx="435209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" name="Kuva 14" descr="&quot;&quot;">
            <a:extLst>
              <a:ext uri="{FF2B5EF4-FFF2-40B4-BE49-F238E27FC236}">
                <a16:creationId xmlns:a16="http://schemas.microsoft.com/office/drawing/2014/main" id="{B5D4B824-F955-4C25-8C4B-E33E41821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16" name="Kuva 15" descr="&quot;&quot;">
            <a:extLst>
              <a:ext uri="{FF2B5EF4-FFF2-40B4-BE49-F238E27FC236}">
                <a16:creationId xmlns:a16="http://schemas.microsoft.com/office/drawing/2014/main" id="{AC063B80-D6AD-4EA6-B817-E88A03098C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17" name="Kuva 16" descr="&quot;&quot;">
            <a:extLst>
              <a:ext uri="{FF2B5EF4-FFF2-40B4-BE49-F238E27FC236}">
                <a16:creationId xmlns:a16="http://schemas.microsoft.com/office/drawing/2014/main" id="{395A3818-86F8-4F17-9EEE-6A0903727F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608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 descr="&quot;&quot;">
            <a:extLst>
              <a:ext uri="{FF2B5EF4-FFF2-40B4-BE49-F238E27FC236}">
                <a16:creationId xmlns:a16="http://schemas.microsoft.com/office/drawing/2014/main" id="{5B83B715-2BCE-43E1-9BDC-E253CF9F235A}"/>
              </a:ext>
            </a:extLst>
          </p:cNvPr>
          <p:cNvGrpSpPr/>
          <p:nvPr/>
        </p:nvGrpSpPr>
        <p:grpSpPr>
          <a:xfrm>
            <a:off x="5029200" y="393"/>
            <a:ext cx="1971134" cy="6667549"/>
            <a:chOff x="9890827" y="156912"/>
            <a:chExt cx="1808668" cy="6553298"/>
          </a:xfrm>
        </p:grpSpPr>
        <p:pic>
          <p:nvPicPr>
            <p:cNvPr id="3" name="Picture 26" descr="&quot;&quot;">
              <a:extLst>
                <a:ext uri="{FF2B5EF4-FFF2-40B4-BE49-F238E27FC236}">
                  <a16:creationId xmlns:a16="http://schemas.microsoft.com/office/drawing/2014/main" id="{066EFFA9-E486-4B05-8056-1ADD2F02C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9890827" y="918508"/>
              <a:ext cx="1761897" cy="5791702"/>
            </a:xfrm>
            <a:prstGeom prst="rect">
              <a:avLst/>
            </a:prstGeom>
          </p:spPr>
        </p:pic>
        <p:pic>
          <p:nvPicPr>
            <p:cNvPr id="4" name="Picture 27" descr="&quot;&quot;">
              <a:extLst>
                <a:ext uri="{FF2B5EF4-FFF2-40B4-BE49-F238E27FC236}">
                  <a16:creationId xmlns:a16="http://schemas.microsoft.com/office/drawing/2014/main" id="{C0C4B5D9-1395-47D6-8B7D-E7B8AB57B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44409" flipH="1">
              <a:off x="11264286" y="156912"/>
              <a:ext cx="435209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Kuva 4" descr="&quot;&quot;">
            <a:extLst>
              <a:ext uri="{FF2B5EF4-FFF2-40B4-BE49-F238E27FC236}">
                <a16:creationId xmlns:a16="http://schemas.microsoft.com/office/drawing/2014/main" id="{ADB2F46F-96C0-4D43-B01E-0C80E6A7D1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6" name="Kuva 5" descr="&quot;&quot;">
            <a:extLst>
              <a:ext uri="{FF2B5EF4-FFF2-40B4-BE49-F238E27FC236}">
                <a16:creationId xmlns:a16="http://schemas.microsoft.com/office/drawing/2014/main" id="{FB757262-7091-4C64-B6C4-BDE7706CCF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7" name="Kuva 6" descr="&quot;&quot;">
            <a:extLst>
              <a:ext uri="{FF2B5EF4-FFF2-40B4-BE49-F238E27FC236}">
                <a16:creationId xmlns:a16="http://schemas.microsoft.com/office/drawing/2014/main" id="{9423FF60-E5D6-481F-A266-5AC5FBB77E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547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 descr="&quot;&quot;">
            <a:extLst>
              <a:ext uri="{FF2B5EF4-FFF2-40B4-BE49-F238E27FC236}">
                <a16:creationId xmlns:a16="http://schemas.microsoft.com/office/drawing/2014/main" id="{63EA2A51-D735-4DED-90BF-954DF255632D}"/>
              </a:ext>
            </a:extLst>
          </p:cNvPr>
          <p:cNvGrpSpPr/>
          <p:nvPr/>
        </p:nvGrpSpPr>
        <p:grpSpPr>
          <a:xfrm>
            <a:off x="4991741" y="80499"/>
            <a:ext cx="2208518" cy="6697001"/>
            <a:chOff x="3716032" y="1060161"/>
            <a:chExt cx="1678048" cy="5636840"/>
          </a:xfrm>
        </p:grpSpPr>
        <p:sp>
          <p:nvSpPr>
            <p:cNvPr id="3" name="Pyöristetty suorakulmio 17">
              <a:extLst>
                <a:ext uri="{FF2B5EF4-FFF2-40B4-BE49-F238E27FC236}">
                  <a16:creationId xmlns:a16="http://schemas.microsoft.com/office/drawing/2014/main" id="{455A23FA-4BB8-4F0B-BBD5-F97814856A0C}"/>
                </a:ext>
              </a:extLst>
            </p:cNvPr>
            <p:cNvSpPr/>
            <p:nvPr/>
          </p:nvSpPr>
          <p:spPr>
            <a:xfrm>
              <a:off x="4219326" y="302187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Ellipsi 18">
              <a:extLst>
                <a:ext uri="{FF2B5EF4-FFF2-40B4-BE49-F238E27FC236}">
                  <a16:creationId xmlns:a16="http://schemas.microsoft.com/office/drawing/2014/main" id="{B517C194-106A-4827-84C9-6B856EFF1C9A}"/>
                </a:ext>
              </a:extLst>
            </p:cNvPr>
            <p:cNvSpPr/>
            <p:nvPr/>
          </p:nvSpPr>
          <p:spPr>
            <a:xfrm>
              <a:off x="4112328" y="202452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Puolivapaa piirto 19">
              <a:extLst>
                <a:ext uri="{FF2B5EF4-FFF2-40B4-BE49-F238E27FC236}">
                  <a16:creationId xmlns:a16="http://schemas.microsoft.com/office/drawing/2014/main" id="{DA967099-AAF0-406A-9582-F7F01E070483}"/>
                </a:ext>
              </a:extLst>
            </p:cNvPr>
            <p:cNvSpPr/>
            <p:nvPr/>
          </p:nvSpPr>
          <p:spPr>
            <a:xfrm>
              <a:off x="4091481" y="4854232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" name="Puolivapaa piirto 20">
              <a:extLst>
                <a:ext uri="{FF2B5EF4-FFF2-40B4-BE49-F238E27FC236}">
                  <a16:creationId xmlns:a16="http://schemas.microsoft.com/office/drawing/2014/main" id="{229C8A1B-BB4A-4765-8264-A4DDD7E2A5FF}"/>
                </a:ext>
              </a:extLst>
            </p:cNvPr>
            <p:cNvSpPr/>
            <p:nvPr/>
          </p:nvSpPr>
          <p:spPr>
            <a:xfrm flipH="1">
              <a:off x="4787062" y="4854232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7" name="Puolivapaa piirto 21">
              <a:extLst>
                <a:ext uri="{FF2B5EF4-FFF2-40B4-BE49-F238E27FC236}">
                  <a16:creationId xmlns:a16="http://schemas.microsoft.com/office/drawing/2014/main" id="{4EC16898-33F8-4EE1-BCF8-11EEEC0469CE}"/>
                </a:ext>
              </a:extLst>
            </p:cNvPr>
            <p:cNvSpPr/>
            <p:nvPr/>
          </p:nvSpPr>
          <p:spPr>
            <a:xfrm rot="20786410">
              <a:off x="4652617" y="1239507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22">
              <a:extLst>
                <a:ext uri="{FF2B5EF4-FFF2-40B4-BE49-F238E27FC236}">
                  <a16:creationId xmlns:a16="http://schemas.microsoft.com/office/drawing/2014/main" id="{06CF4214-6AC1-4239-8CA1-64CF054099E4}"/>
                </a:ext>
              </a:extLst>
            </p:cNvPr>
            <p:cNvSpPr/>
            <p:nvPr/>
          </p:nvSpPr>
          <p:spPr>
            <a:xfrm rot="747926" flipH="1">
              <a:off x="3798931" y="1236284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Puolivapaa piirto 23">
              <a:extLst>
                <a:ext uri="{FF2B5EF4-FFF2-40B4-BE49-F238E27FC236}">
                  <a16:creationId xmlns:a16="http://schemas.microsoft.com/office/drawing/2014/main" id="{80EAEFD5-3348-4E02-AD8C-AD0FC9D85855}"/>
                </a:ext>
              </a:extLst>
            </p:cNvPr>
            <p:cNvSpPr/>
            <p:nvPr/>
          </p:nvSpPr>
          <p:spPr>
            <a:xfrm>
              <a:off x="3905660" y="161557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0" name="Ellipsi 54">
              <a:extLst>
                <a:ext uri="{FF2B5EF4-FFF2-40B4-BE49-F238E27FC236}">
                  <a16:creationId xmlns:a16="http://schemas.microsoft.com/office/drawing/2014/main" id="{0C8C72DF-48B4-4D3B-A34B-8DBEC7821FAB}"/>
                </a:ext>
              </a:extLst>
            </p:cNvPr>
            <p:cNvSpPr/>
            <p:nvPr/>
          </p:nvSpPr>
          <p:spPr>
            <a:xfrm>
              <a:off x="3716032" y="651030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55">
              <a:extLst>
                <a:ext uri="{FF2B5EF4-FFF2-40B4-BE49-F238E27FC236}">
                  <a16:creationId xmlns:a16="http://schemas.microsoft.com/office/drawing/2014/main" id="{443F0632-F64F-4BA2-B082-4E8F9740DBF1}"/>
                </a:ext>
              </a:extLst>
            </p:cNvPr>
            <p:cNvSpPr/>
            <p:nvPr/>
          </p:nvSpPr>
          <p:spPr>
            <a:xfrm>
              <a:off x="4993790" y="652149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62">
              <a:extLst>
                <a:ext uri="{FF2B5EF4-FFF2-40B4-BE49-F238E27FC236}">
                  <a16:creationId xmlns:a16="http://schemas.microsoft.com/office/drawing/2014/main" id="{2ED0AC64-EAE0-414D-9950-52A10CA892AA}"/>
                </a:ext>
              </a:extLst>
            </p:cNvPr>
            <p:cNvSpPr/>
            <p:nvPr/>
          </p:nvSpPr>
          <p:spPr>
            <a:xfrm>
              <a:off x="4361898" y="2349382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63">
              <a:extLst>
                <a:ext uri="{FF2B5EF4-FFF2-40B4-BE49-F238E27FC236}">
                  <a16:creationId xmlns:a16="http://schemas.microsoft.com/office/drawing/2014/main" id="{FAC5E5D0-23DC-41F1-A104-0F0253F27271}"/>
                </a:ext>
              </a:extLst>
            </p:cNvPr>
            <p:cNvSpPr/>
            <p:nvPr/>
          </p:nvSpPr>
          <p:spPr>
            <a:xfrm>
              <a:off x="4611554" y="2349382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25" descr="&quot;&quot;">
              <a:extLst>
                <a:ext uri="{FF2B5EF4-FFF2-40B4-BE49-F238E27FC236}">
                  <a16:creationId xmlns:a16="http://schemas.microsoft.com/office/drawing/2014/main" id="{9EFD9DF1-0756-4B31-A3FE-B6A5FF953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224523" y="640517"/>
              <a:ext cx="435209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" name="Kuva 14" descr="&quot;&quot;">
            <a:extLst>
              <a:ext uri="{FF2B5EF4-FFF2-40B4-BE49-F238E27FC236}">
                <a16:creationId xmlns:a16="http://schemas.microsoft.com/office/drawing/2014/main" id="{EA7694F2-2A01-400E-B4C3-F5B8DB61E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16" name="Kuva 15" descr="&quot;&quot;">
            <a:extLst>
              <a:ext uri="{FF2B5EF4-FFF2-40B4-BE49-F238E27FC236}">
                <a16:creationId xmlns:a16="http://schemas.microsoft.com/office/drawing/2014/main" id="{74A24D80-9438-4309-BBA6-B569EAD0B6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17" name="Kuva 16" descr="&quot;&quot;">
            <a:extLst>
              <a:ext uri="{FF2B5EF4-FFF2-40B4-BE49-F238E27FC236}">
                <a16:creationId xmlns:a16="http://schemas.microsoft.com/office/drawing/2014/main" id="{4C76C0F3-EC89-4626-B673-9A2EA65A2B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8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03646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näytä luokan edessä tulostetut liikkeet</a:t>
            </a:r>
            <a:br>
              <a:rPr lang="fi-FI" sz="11733" b="1" dirty="0">
                <a:latin typeface="TrashHand" panose="00000400000000000000" pitchFamily="2" charset="0"/>
              </a:rPr>
            </a:br>
            <a:endParaRPr lang="fi-FI" sz="11733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380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 descr="&quot;&quot;">
            <a:extLst>
              <a:ext uri="{FF2B5EF4-FFF2-40B4-BE49-F238E27FC236}">
                <a16:creationId xmlns:a16="http://schemas.microsoft.com/office/drawing/2014/main" id="{5F00E0B1-4815-432B-9363-4EB4BC11E626}"/>
              </a:ext>
            </a:extLst>
          </p:cNvPr>
          <p:cNvGrpSpPr/>
          <p:nvPr/>
        </p:nvGrpSpPr>
        <p:grpSpPr>
          <a:xfrm>
            <a:off x="4991100" y="285750"/>
            <a:ext cx="2190750" cy="6400800"/>
            <a:chOff x="6430847" y="1050627"/>
            <a:chExt cx="1839148" cy="5659583"/>
          </a:xfrm>
        </p:grpSpPr>
        <p:sp>
          <p:nvSpPr>
            <p:cNvPr id="3" name="Pyöristetty suorakulmio 17">
              <a:extLst>
                <a:ext uri="{FF2B5EF4-FFF2-40B4-BE49-F238E27FC236}">
                  <a16:creationId xmlns:a16="http://schemas.microsoft.com/office/drawing/2014/main" id="{7ED94765-1EBA-46C5-B8F9-046C4E046E87}"/>
                </a:ext>
              </a:extLst>
            </p:cNvPr>
            <p:cNvSpPr/>
            <p:nvPr/>
          </p:nvSpPr>
          <p:spPr>
            <a:xfrm>
              <a:off x="7010993" y="3035086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Ellipsi 18">
              <a:extLst>
                <a:ext uri="{FF2B5EF4-FFF2-40B4-BE49-F238E27FC236}">
                  <a16:creationId xmlns:a16="http://schemas.microsoft.com/office/drawing/2014/main" id="{4458AD64-8AC3-40D2-A2C5-79014C10A609}"/>
                </a:ext>
              </a:extLst>
            </p:cNvPr>
            <p:cNvSpPr/>
            <p:nvPr/>
          </p:nvSpPr>
          <p:spPr>
            <a:xfrm>
              <a:off x="6903995" y="2037729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Puolivapaa piirto 19">
              <a:extLst>
                <a:ext uri="{FF2B5EF4-FFF2-40B4-BE49-F238E27FC236}">
                  <a16:creationId xmlns:a16="http://schemas.microsoft.com/office/drawing/2014/main" id="{9C726FB2-DFA3-4BF0-BBA4-081A67B38401}"/>
                </a:ext>
              </a:extLst>
            </p:cNvPr>
            <p:cNvSpPr/>
            <p:nvPr/>
          </p:nvSpPr>
          <p:spPr>
            <a:xfrm>
              <a:off x="6883148" y="4867441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" name="Puolivapaa piirto 20">
              <a:extLst>
                <a:ext uri="{FF2B5EF4-FFF2-40B4-BE49-F238E27FC236}">
                  <a16:creationId xmlns:a16="http://schemas.microsoft.com/office/drawing/2014/main" id="{367FD72C-5155-480C-AA4B-833833F2998E}"/>
                </a:ext>
              </a:extLst>
            </p:cNvPr>
            <p:cNvSpPr/>
            <p:nvPr/>
          </p:nvSpPr>
          <p:spPr>
            <a:xfrm flipH="1">
              <a:off x="7578729" y="4867441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7" name="Puolivapaa piirto 23">
              <a:extLst>
                <a:ext uri="{FF2B5EF4-FFF2-40B4-BE49-F238E27FC236}">
                  <a16:creationId xmlns:a16="http://schemas.microsoft.com/office/drawing/2014/main" id="{57979BA9-2C1E-4579-997A-9F8BE77F63F8}"/>
                </a:ext>
              </a:extLst>
            </p:cNvPr>
            <p:cNvSpPr/>
            <p:nvPr/>
          </p:nvSpPr>
          <p:spPr>
            <a:xfrm>
              <a:off x="6697327" y="1628779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8" name="Ellipsi 54">
              <a:extLst>
                <a:ext uri="{FF2B5EF4-FFF2-40B4-BE49-F238E27FC236}">
                  <a16:creationId xmlns:a16="http://schemas.microsoft.com/office/drawing/2014/main" id="{5F251597-3321-4B9B-9CBC-8E817F98CCCD}"/>
                </a:ext>
              </a:extLst>
            </p:cNvPr>
            <p:cNvSpPr/>
            <p:nvPr/>
          </p:nvSpPr>
          <p:spPr>
            <a:xfrm>
              <a:off x="6507699" y="6523517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55">
              <a:extLst>
                <a:ext uri="{FF2B5EF4-FFF2-40B4-BE49-F238E27FC236}">
                  <a16:creationId xmlns:a16="http://schemas.microsoft.com/office/drawing/2014/main" id="{A28693A5-4CA2-4653-9F94-6D22BB7F5286}"/>
                </a:ext>
              </a:extLst>
            </p:cNvPr>
            <p:cNvSpPr/>
            <p:nvPr/>
          </p:nvSpPr>
          <p:spPr>
            <a:xfrm>
              <a:off x="7785457" y="65347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62">
              <a:extLst>
                <a:ext uri="{FF2B5EF4-FFF2-40B4-BE49-F238E27FC236}">
                  <a16:creationId xmlns:a16="http://schemas.microsoft.com/office/drawing/2014/main" id="{AB603068-43EC-4A02-948D-F210C762F66A}"/>
                </a:ext>
              </a:extLst>
            </p:cNvPr>
            <p:cNvSpPr/>
            <p:nvPr/>
          </p:nvSpPr>
          <p:spPr>
            <a:xfrm>
              <a:off x="7153565" y="236259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63">
              <a:extLst>
                <a:ext uri="{FF2B5EF4-FFF2-40B4-BE49-F238E27FC236}">
                  <a16:creationId xmlns:a16="http://schemas.microsoft.com/office/drawing/2014/main" id="{F23CEA94-1056-4EDF-9B59-3213CC0868CB}"/>
                </a:ext>
              </a:extLst>
            </p:cNvPr>
            <p:cNvSpPr/>
            <p:nvPr/>
          </p:nvSpPr>
          <p:spPr>
            <a:xfrm>
              <a:off x="7448550" y="2394519"/>
              <a:ext cx="130180" cy="143581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Puolivapaa piirto 29">
              <a:extLst>
                <a:ext uri="{FF2B5EF4-FFF2-40B4-BE49-F238E27FC236}">
                  <a16:creationId xmlns:a16="http://schemas.microsoft.com/office/drawing/2014/main" id="{053DF3A6-BC83-44D4-93F3-F0EDEA173CBA}"/>
                </a:ext>
              </a:extLst>
            </p:cNvPr>
            <p:cNvSpPr/>
            <p:nvPr/>
          </p:nvSpPr>
          <p:spPr>
            <a:xfrm rot="20611242" flipH="1">
              <a:off x="6430847" y="1057257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29">
              <a:extLst>
                <a:ext uri="{FF2B5EF4-FFF2-40B4-BE49-F238E27FC236}">
                  <a16:creationId xmlns:a16="http://schemas.microsoft.com/office/drawing/2014/main" id="{CF3B7207-64E9-4812-ABA3-5E71775CDEC7}"/>
                </a:ext>
              </a:extLst>
            </p:cNvPr>
            <p:cNvSpPr/>
            <p:nvPr/>
          </p:nvSpPr>
          <p:spPr>
            <a:xfrm rot="988758">
              <a:off x="7955962" y="1050627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63">
              <a:extLst>
                <a:ext uri="{FF2B5EF4-FFF2-40B4-BE49-F238E27FC236}">
                  <a16:creationId xmlns:a16="http://schemas.microsoft.com/office/drawing/2014/main" id="{1C4BAA31-E0E1-475D-9F9B-9813BB8E8D40}"/>
                </a:ext>
              </a:extLst>
            </p:cNvPr>
            <p:cNvSpPr/>
            <p:nvPr/>
          </p:nvSpPr>
          <p:spPr>
            <a:xfrm>
              <a:off x="7185126" y="2654847"/>
              <a:ext cx="354800" cy="133598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40" descr="&quot;&quot;">
              <a:extLst>
                <a:ext uri="{FF2B5EF4-FFF2-40B4-BE49-F238E27FC236}">
                  <a16:creationId xmlns:a16="http://schemas.microsoft.com/office/drawing/2014/main" id="{81F7AA0F-62BE-46B6-B40D-255D69409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8954" r="28764"/>
            <a:stretch/>
          </p:blipFill>
          <p:spPr>
            <a:xfrm rot="16200000">
              <a:off x="7301521" y="2080948"/>
              <a:ext cx="140495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Kuva 15" descr="&quot;&quot;">
            <a:extLst>
              <a:ext uri="{FF2B5EF4-FFF2-40B4-BE49-F238E27FC236}">
                <a16:creationId xmlns:a16="http://schemas.microsoft.com/office/drawing/2014/main" id="{8BEDC6C2-0401-49CA-992C-BD559E3B0B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17" name="Kuva 16" descr="&quot;&quot;">
            <a:extLst>
              <a:ext uri="{FF2B5EF4-FFF2-40B4-BE49-F238E27FC236}">
                <a16:creationId xmlns:a16="http://schemas.microsoft.com/office/drawing/2014/main" id="{FDB54121-1E10-4920-ABA6-E3BC2AC0D9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18" name="Kuva 17" descr="&quot;&quot;">
            <a:extLst>
              <a:ext uri="{FF2B5EF4-FFF2-40B4-BE49-F238E27FC236}">
                <a16:creationId xmlns:a16="http://schemas.microsoft.com/office/drawing/2014/main" id="{541ACB8F-118A-442E-810C-9203DA534A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94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&quot;&quot;">
            <a:extLst>
              <a:ext uri="{FF2B5EF4-FFF2-40B4-BE49-F238E27FC236}">
                <a16:creationId xmlns:a16="http://schemas.microsoft.com/office/drawing/2014/main" id="{CE837EDD-6C18-45E5-8C59-20C8629EB310}"/>
              </a:ext>
            </a:extLst>
          </p:cNvPr>
          <p:cNvGrpSpPr/>
          <p:nvPr/>
        </p:nvGrpSpPr>
        <p:grpSpPr>
          <a:xfrm>
            <a:off x="4609302" y="133350"/>
            <a:ext cx="3124997" cy="6591299"/>
            <a:chOff x="2189156" y="2000203"/>
            <a:chExt cx="1795547" cy="4268093"/>
          </a:xfrm>
        </p:grpSpPr>
        <p:sp>
          <p:nvSpPr>
            <p:cNvPr id="3" name="Pyöristetty suorakulmio 17">
              <a:extLst>
                <a:ext uri="{FF2B5EF4-FFF2-40B4-BE49-F238E27FC236}">
                  <a16:creationId xmlns:a16="http://schemas.microsoft.com/office/drawing/2014/main" id="{57778DAF-5119-4114-BD20-23A9FE210521}"/>
                </a:ext>
              </a:extLst>
            </p:cNvPr>
            <p:cNvSpPr/>
            <p:nvPr/>
          </p:nvSpPr>
          <p:spPr>
            <a:xfrm>
              <a:off x="2739840" y="3406510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Ellipsi 18">
              <a:extLst>
                <a:ext uri="{FF2B5EF4-FFF2-40B4-BE49-F238E27FC236}">
                  <a16:creationId xmlns:a16="http://schemas.microsoft.com/office/drawing/2014/main" id="{4F9957C3-BDE7-435E-962D-023E909F3121}"/>
                </a:ext>
              </a:extLst>
            </p:cNvPr>
            <p:cNvSpPr/>
            <p:nvPr/>
          </p:nvSpPr>
          <p:spPr>
            <a:xfrm>
              <a:off x="2632842" y="2409153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Puolivapaa piirto 21">
              <a:extLst>
                <a:ext uri="{FF2B5EF4-FFF2-40B4-BE49-F238E27FC236}">
                  <a16:creationId xmlns:a16="http://schemas.microsoft.com/office/drawing/2014/main" id="{EFA08E82-0529-479B-B56B-8775EFAC28F8}"/>
                </a:ext>
              </a:extLst>
            </p:cNvPr>
            <p:cNvSpPr/>
            <p:nvPr/>
          </p:nvSpPr>
          <p:spPr>
            <a:xfrm>
              <a:off x="3414431" y="3309571"/>
              <a:ext cx="523875" cy="206993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" name="Puolivapaa piirto 22">
              <a:extLst>
                <a:ext uri="{FF2B5EF4-FFF2-40B4-BE49-F238E27FC236}">
                  <a16:creationId xmlns:a16="http://schemas.microsoft.com/office/drawing/2014/main" id="{B0E64B08-C801-480F-8CDE-5D66A06CAB81}"/>
                </a:ext>
              </a:extLst>
            </p:cNvPr>
            <p:cNvSpPr/>
            <p:nvPr/>
          </p:nvSpPr>
          <p:spPr>
            <a:xfrm flipH="1">
              <a:off x="2259172" y="3309571"/>
              <a:ext cx="471188" cy="21647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7" name="Puolivapaa piirto 23">
              <a:extLst>
                <a:ext uri="{FF2B5EF4-FFF2-40B4-BE49-F238E27FC236}">
                  <a16:creationId xmlns:a16="http://schemas.microsoft.com/office/drawing/2014/main" id="{CBCABE5C-7E1D-464A-BEB7-DBBB51F0A7FC}"/>
                </a:ext>
              </a:extLst>
            </p:cNvPr>
            <p:cNvSpPr/>
            <p:nvPr/>
          </p:nvSpPr>
          <p:spPr>
            <a:xfrm>
              <a:off x="2426174" y="2000203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8" name="Ellipsi 54">
              <a:extLst>
                <a:ext uri="{FF2B5EF4-FFF2-40B4-BE49-F238E27FC236}">
                  <a16:creationId xmlns:a16="http://schemas.microsoft.com/office/drawing/2014/main" id="{6A45210C-AA58-4FB3-A6E6-8933CA1587B7}"/>
                </a:ext>
              </a:extLst>
            </p:cNvPr>
            <p:cNvSpPr/>
            <p:nvPr/>
          </p:nvSpPr>
          <p:spPr>
            <a:xfrm>
              <a:off x="2259173" y="6091080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55">
              <a:extLst>
                <a:ext uri="{FF2B5EF4-FFF2-40B4-BE49-F238E27FC236}">
                  <a16:creationId xmlns:a16="http://schemas.microsoft.com/office/drawing/2014/main" id="{7BC4024C-4CD5-4E59-861D-984A7E8DFC39}"/>
                </a:ext>
              </a:extLst>
            </p:cNvPr>
            <p:cNvSpPr/>
            <p:nvPr/>
          </p:nvSpPr>
          <p:spPr>
            <a:xfrm>
              <a:off x="3508497" y="6092787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Puolivapaa piirto 2">
              <a:extLst>
                <a:ext uri="{FF2B5EF4-FFF2-40B4-BE49-F238E27FC236}">
                  <a16:creationId xmlns:a16="http://schemas.microsoft.com/office/drawing/2014/main" id="{B08DF4DB-CB5D-453C-B1D5-0E7E684E59E6}"/>
                </a:ext>
              </a:extLst>
            </p:cNvPr>
            <p:cNvSpPr/>
            <p:nvPr/>
          </p:nvSpPr>
          <p:spPr>
            <a:xfrm>
              <a:off x="3319648" y="5231964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1" name="Puolivapaa piirto 42">
              <a:extLst>
                <a:ext uri="{FF2B5EF4-FFF2-40B4-BE49-F238E27FC236}">
                  <a16:creationId xmlns:a16="http://schemas.microsoft.com/office/drawing/2014/main" id="{0F080CEC-5510-47D3-8365-94FA3FBE7D0C}"/>
                </a:ext>
              </a:extLst>
            </p:cNvPr>
            <p:cNvSpPr/>
            <p:nvPr/>
          </p:nvSpPr>
          <p:spPr>
            <a:xfrm flipH="1">
              <a:off x="2189156" y="5231964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Ellipsi 32">
              <a:extLst>
                <a:ext uri="{FF2B5EF4-FFF2-40B4-BE49-F238E27FC236}">
                  <a16:creationId xmlns:a16="http://schemas.microsoft.com/office/drawing/2014/main" id="{5404F65E-D4E7-4E13-B264-D46760FB761F}"/>
                </a:ext>
              </a:extLst>
            </p:cNvPr>
            <p:cNvSpPr/>
            <p:nvPr/>
          </p:nvSpPr>
          <p:spPr>
            <a:xfrm>
              <a:off x="2866049" y="272996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33">
              <a:extLst>
                <a:ext uri="{FF2B5EF4-FFF2-40B4-BE49-F238E27FC236}">
                  <a16:creationId xmlns:a16="http://schemas.microsoft.com/office/drawing/2014/main" id="{D8FB1F6F-0340-4C36-8453-AEF35D3E0B43}"/>
                </a:ext>
              </a:extLst>
            </p:cNvPr>
            <p:cNvSpPr/>
            <p:nvPr/>
          </p:nvSpPr>
          <p:spPr>
            <a:xfrm>
              <a:off x="3115705" y="272996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54" descr="&quot;&quot;">
              <a:extLst>
                <a:ext uri="{FF2B5EF4-FFF2-40B4-BE49-F238E27FC236}">
                  <a16:creationId xmlns:a16="http://schemas.microsoft.com/office/drawing/2014/main" id="{0546CF6D-369A-4BD2-A89B-ADF12CC0D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805913" y="2673515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" name="Kuva 14" descr="&quot;&quot;">
            <a:extLst>
              <a:ext uri="{FF2B5EF4-FFF2-40B4-BE49-F238E27FC236}">
                <a16:creationId xmlns:a16="http://schemas.microsoft.com/office/drawing/2014/main" id="{1565C14F-6391-4624-B077-A58B9A998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16" name="Kuva 15" descr="&quot;&quot;">
            <a:extLst>
              <a:ext uri="{FF2B5EF4-FFF2-40B4-BE49-F238E27FC236}">
                <a16:creationId xmlns:a16="http://schemas.microsoft.com/office/drawing/2014/main" id="{D061996F-1BD0-48E8-ADF0-2E0D2EB3CA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17" name="Kuva 16" descr="&quot;&quot;">
            <a:extLst>
              <a:ext uri="{FF2B5EF4-FFF2-40B4-BE49-F238E27FC236}">
                <a16:creationId xmlns:a16="http://schemas.microsoft.com/office/drawing/2014/main" id="{F76C24F0-DDFA-425C-AEDA-29D57BF7DC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54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 descr="&quot;&quot;">
            <a:extLst>
              <a:ext uri="{FF2B5EF4-FFF2-40B4-BE49-F238E27FC236}">
                <a16:creationId xmlns:a16="http://schemas.microsoft.com/office/drawing/2014/main" id="{8FD572DC-06AA-4F3D-BE3F-AD3F94671C57}"/>
              </a:ext>
            </a:extLst>
          </p:cNvPr>
          <p:cNvGrpSpPr/>
          <p:nvPr/>
        </p:nvGrpSpPr>
        <p:grpSpPr>
          <a:xfrm>
            <a:off x="4610100" y="152400"/>
            <a:ext cx="2971799" cy="6553199"/>
            <a:chOff x="4322129" y="2003617"/>
            <a:chExt cx="1795547" cy="4268093"/>
          </a:xfrm>
        </p:grpSpPr>
        <p:pic>
          <p:nvPicPr>
            <p:cNvPr id="3" name="Picture 14" descr="&quot;&quot;">
              <a:extLst>
                <a:ext uri="{FF2B5EF4-FFF2-40B4-BE49-F238E27FC236}">
                  <a16:creationId xmlns:a16="http://schemas.microsoft.com/office/drawing/2014/main" id="{960F6BBD-32A1-4325-8114-EDEB2667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938886" y="2613429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Pyöristetty suorakulmio 17">
              <a:extLst>
                <a:ext uri="{FF2B5EF4-FFF2-40B4-BE49-F238E27FC236}">
                  <a16:creationId xmlns:a16="http://schemas.microsoft.com/office/drawing/2014/main" id="{B4395F68-7D3B-4BF3-A5C7-7FF501E47D3D}"/>
                </a:ext>
              </a:extLst>
            </p:cNvPr>
            <p:cNvSpPr/>
            <p:nvPr/>
          </p:nvSpPr>
          <p:spPr>
            <a:xfrm>
              <a:off x="4872813" y="340992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Ellipsi 18">
              <a:extLst>
                <a:ext uri="{FF2B5EF4-FFF2-40B4-BE49-F238E27FC236}">
                  <a16:creationId xmlns:a16="http://schemas.microsoft.com/office/drawing/2014/main" id="{D6144AB3-34F3-4DBF-BFD1-AD0FBC8FA22C}"/>
                </a:ext>
              </a:extLst>
            </p:cNvPr>
            <p:cNvSpPr/>
            <p:nvPr/>
          </p:nvSpPr>
          <p:spPr>
            <a:xfrm>
              <a:off x="4765815" y="2412567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Puolivapaa piirto 21">
              <a:extLst>
                <a:ext uri="{FF2B5EF4-FFF2-40B4-BE49-F238E27FC236}">
                  <a16:creationId xmlns:a16="http://schemas.microsoft.com/office/drawing/2014/main" id="{23DE0F51-1452-47FC-9162-D8EA2C2781A6}"/>
                </a:ext>
              </a:extLst>
            </p:cNvPr>
            <p:cNvSpPr/>
            <p:nvPr/>
          </p:nvSpPr>
          <p:spPr>
            <a:xfrm>
              <a:off x="5547404" y="3312985"/>
              <a:ext cx="523875" cy="206993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7" name="Puolivapaa piirto 22">
              <a:extLst>
                <a:ext uri="{FF2B5EF4-FFF2-40B4-BE49-F238E27FC236}">
                  <a16:creationId xmlns:a16="http://schemas.microsoft.com/office/drawing/2014/main" id="{0D47656F-6614-4D56-A86B-E65997E52CEB}"/>
                </a:ext>
              </a:extLst>
            </p:cNvPr>
            <p:cNvSpPr/>
            <p:nvPr/>
          </p:nvSpPr>
          <p:spPr>
            <a:xfrm flipH="1">
              <a:off x="4392145" y="3312985"/>
              <a:ext cx="471188" cy="21647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23">
              <a:extLst>
                <a:ext uri="{FF2B5EF4-FFF2-40B4-BE49-F238E27FC236}">
                  <a16:creationId xmlns:a16="http://schemas.microsoft.com/office/drawing/2014/main" id="{FAE4397A-9E93-46B6-9314-BC0BEB61BB35}"/>
                </a:ext>
              </a:extLst>
            </p:cNvPr>
            <p:cNvSpPr/>
            <p:nvPr/>
          </p:nvSpPr>
          <p:spPr>
            <a:xfrm>
              <a:off x="4559147" y="200361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4">
              <a:extLst>
                <a:ext uri="{FF2B5EF4-FFF2-40B4-BE49-F238E27FC236}">
                  <a16:creationId xmlns:a16="http://schemas.microsoft.com/office/drawing/2014/main" id="{317D0D52-908C-4377-9F1C-A96ED9122C64}"/>
                </a:ext>
              </a:extLst>
            </p:cNvPr>
            <p:cNvSpPr/>
            <p:nvPr/>
          </p:nvSpPr>
          <p:spPr>
            <a:xfrm>
              <a:off x="4392146" y="609449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55">
              <a:extLst>
                <a:ext uri="{FF2B5EF4-FFF2-40B4-BE49-F238E27FC236}">
                  <a16:creationId xmlns:a16="http://schemas.microsoft.com/office/drawing/2014/main" id="{2E66750A-D226-4789-8C11-E8AD18DFEC7D}"/>
                </a:ext>
              </a:extLst>
            </p:cNvPr>
            <p:cNvSpPr/>
            <p:nvPr/>
          </p:nvSpPr>
          <p:spPr>
            <a:xfrm>
              <a:off x="5641470" y="60962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2">
              <a:extLst>
                <a:ext uri="{FF2B5EF4-FFF2-40B4-BE49-F238E27FC236}">
                  <a16:creationId xmlns:a16="http://schemas.microsoft.com/office/drawing/2014/main" id="{A61B247B-382E-41ED-A2E9-665CC53EA5EF}"/>
                </a:ext>
              </a:extLst>
            </p:cNvPr>
            <p:cNvSpPr/>
            <p:nvPr/>
          </p:nvSpPr>
          <p:spPr>
            <a:xfrm>
              <a:off x="5452621" y="5235378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42">
              <a:extLst>
                <a:ext uri="{FF2B5EF4-FFF2-40B4-BE49-F238E27FC236}">
                  <a16:creationId xmlns:a16="http://schemas.microsoft.com/office/drawing/2014/main" id="{4B88F59D-8396-4237-8DB8-B573EA8DFA22}"/>
                </a:ext>
              </a:extLst>
            </p:cNvPr>
            <p:cNvSpPr/>
            <p:nvPr/>
          </p:nvSpPr>
          <p:spPr>
            <a:xfrm flipH="1">
              <a:off x="4322129" y="5235378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Ellipsi 32">
              <a:extLst>
                <a:ext uri="{FF2B5EF4-FFF2-40B4-BE49-F238E27FC236}">
                  <a16:creationId xmlns:a16="http://schemas.microsoft.com/office/drawing/2014/main" id="{606F29B9-0ECB-4759-9E18-C57FE64ACB8D}"/>
                </a:ext>
              </a:extLst>
            </p:cNvPr>
            <p:cNvSpPr/>
            <p:nvPr/>
          </p:nvSpPr>
          <p:spPr>
            <a:xfrm>
              <a:off x="4999022" y="273337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33">
              <a:extLst>
                <a:ext uri="{FF2B5EF4-FFF2-40B4-BE49-F238E27FC236}">
                  <a16:creationId xmlns:a16="http://schemas.microsoft.com/office/drawing/2014/main" id="{A6F02428-509C-4F34-9155-A45D5F931C19}"/>
                </a:ext>
              </a:extLst>
            </p:cNvPr>
            <p:cNvSpPr/>
            <p:nvPr/>
          </p:nvSpPr>
          <p:spPr>
            <a:xfrm>
              <a:off x="5248678" y="273337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5" name="Kuva 14" descr="&quot;&quot;">
            <a:extLst>
              <a:ext uri="{FF2B5EF4-FFF2-40B4-BE49-F238E27FC236}">
                <a16:creationId xmlns:a16="http://schemas.microsoft.com/office/drawing/2014/main" id="{C89F7F98-5D90-4B3A-8181-48CB687D2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16" name="Kuva 15" descr="&quot;&quot;">
            <a:extLst>
              <a:ext uri="{FF2B5EF4-FFF2-40B4-BE49-F238E27FC236}">
                <a16:creationId xmlns:a16="http://schemas.microsoft.com/office/drawing/2014/main" id="{702D0B68-2CA4-4C72-B23C-5F2BD8949E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17" name="Kuva 16" descr="&quot;&quot;">
            <a:extLst>
              <a:ext uri="{FF2B5EF4-FFF2-40B4-BE49-F238E27FC236}">
                <a16:creationId xmlns:a16="http://schemas.microsoft.com/office/drawing/2014/main" id="{DB4F9F31-4273-4608-95A8-FCED4B532B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465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 descr="&quot;&quot;">
            <a:extLst>
              <a:ext uri="{FF2B5EF4-FFF2-40B4-BE49-F238E27FC236}">
                <a16:creationId xmlns:a16="http://schemas.microsoft.com/office/drawing/2014/main" id="{504CF1CC-BA0F-4014-9DB5-A9E34FDA1703}"/>
              </a:ext>
            </a:extLst>
          </p:cNvPr>
          <p:cNvGrpSpPr/>
          <p:nvPr/>
        </p:nvGrpSpPr>
        <p:grpSpPr>
          <a:xfrm>
            <a:off x="4772025" y="-152400"/>
            <a:ext cx="2647949" cy="6857999"/>
            <a:chOff x="7026921" y="1332033"/>
            <a:chExt cx="1795547" cy="4939677"/>
          </a:xfrm>
        </p:grpSpPr>
        <p:sp>
          <p:nvSpPr>
            <p:cNvPr id="3" name="Pyöristetty suorakulmio 17">
              <a:extLst>
                <a:ext uri="{FF2B5EF4-FFF2-40B4-BE49-F238E27FC236}">
                  <a16:creationId xmlns:a16="http://schemas.microsoft.com/office/drawing/2014/main" id="{DB4EA64B-27D8-4677-9C29-FEB5B43C6CC5}"/>
                </a:ext>
              </a:extLst>
            </p:cNvPr>
            <p:cNvSpPr/>
            <p:nvPr/>
          </p:nvSpPr>
          <p:spPr>
            <a:xfrm>
              <a:off x="7577605" y="340992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Ellipsi 18">
              <a:extLst>
                <a:ext uri="{FF2B5EF4-FFF2-40B4-BE49-F238E27FC236}">
                  <a16:creationId xmlns:a16="http://schemas.microsoft.com/office/drawing/2014/main" id="{0D8B96B9-DBE7-4C90-AB18-9742023F1696}"/>
                </a:ext>
              </a:extLst>
            </p:cNvPr>
            <p:cNvSpPr/>
            <p:nvPr/>
          </p:nvSpPr>
          <p:spPr>
            <a:xfrm>
              <a:off x="7470607" y="241256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Puolivapaa piirto 22">
              <a:extLst>
                <a:ext uri="{FF2B5EF4-FFF2-40B4-BE49-F238E27FC236}">
                  <a16:creationId xmlns:a16="http://schemas.microsoft.com/office/drawing/2014/main" id="{F535870A-DA16-4849-8767-7611716A03A7}"/>
                </a:ext>
              </a:extLst>
            </p:cNvPr>
            <p:cNvSpPr/>
            <p:nvPr/>
          </p:nvSpPr>
          <p:spPr>
            <a:xfrm rot="752990" flipH="1">
              <a:off x="7212393" y="152537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" name="Puolivapaa piirto 23">
              <a:extLst>
                <a:ext uri="{FF2B5EF4-FFF2-40B4-BE49-F238E27FC236}">
                  <a16:creationId xmlns:a16="http://schemas.microsoft.com/office/drawing/2014/main" id="{7D7EF48B-D72C-4011-B25A-4073B72E4231}"/>
                </a:ext>
              </a:extLst>
            </p:cNvPr>
            <p:cNvSpPr/>
            <p:nvPr/>
          </p:nvSpPr>
          <p:spPr>
            <a:xfrm>
              <a:off x="7263939" y="200361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7" name="Ellipsi 54">
              <a:extLst>
                <a:ext uri="{FF2B5EF4-FFF2-40B4-BE49-F238E27FC236}">
                  <a16:creationId xmlns:a16="http://schemas.microsoft.com/office/drawing/2014/main" id="{057F0618-3CC3-4C87-AE36-2D7A7F1FAA60}"/>
                </a:ext>
              </a:extLst>
            </p:cNvPr>
            <p:cNvSpPr/>
            <p:nvPr/>
          </p:nvSpPr>
          <p:spPr>
            <a:xfrm>
              <a:off x="7096938" y="609449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55">
              <a:extLst>
                <a:ext uri="{FF2B5EF4-FFF2-40B4-BE49-F238E27FC236}">
                  <a16:creationId xmlns:a16="http://schemas.microsoft.com/office/drawing/2014/main" id="{71A40F0E-9AE7-469A-A903-B5097F8386B9}"/>
                </a:ext>
              </a:extLst>
            </p:cNvPr>
            <p:cNvSpPr/>
            <p:nvPr/>
          </p:nvSpPr>
          <p:spPr>
            <a:xfrm>
              <a:off x="8346262" y="60962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Puolivapaa piirto 2">
              <a:extLst>
                <a:ext uri="{FF2B5EF4-FFF2-40B4-BE49-F238E27FC236}">
                  <a16:creationId xmlns:a16="http://schemas.microsoft.com/office/drawing/2014/main" id="{9F4F6843-4430-4761-96A3-B4D95914DF6C}"/>
                </a:ext>
              </a:extLst>
            </p:cNvPr>
            <p:cNvSpPr/>
            <p:nvPr/>
          </p:nvSpPr>
          <p:spPr>
            <a:xfrm>
              <a:off x="8157413" y="5235378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0" name="Puolivapaa piirto 42">
              <a:extLst>
                <a:ext uri="{FF2B5EF4-FFF2-40B4-BE49-F238E27FC236}">
                  <a16:creationId xmlns:a16="http://schemas.microsoft.com/office/drawing/2014/main" id="{32B05CD5-9670-43BE-B75C-4408FB0DE8AF}"/>
                </a:ext>
              </a:extLst>
            </p:cNvPr>
            <p:cNvSpPr/>
            <p:nvPr/>
          </p:nvSpPr>
          <p:spPr>
            <a:xfrm flipH="1">
              <a:off x="7026921" y="5235378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1" name="Ellipsi 32">
              <a:extLst>
                <a:ext uri="{FF2B5EF4-FFF2-40B4-BE49-F238E27FC236}">
                  <a16:creationId xmlns:a16="http://schemas.microsoft.com/office/drawing/2014/main" id="{9AD2C4D1-F67C-42F0-B73F-D644CA41692A}"/>
                </a:ext>
              </a:extLst>
            </p:cNvPr>
            <p:cNvSpPr/>
            <p:nvPr/>
          </p:nvSpPr>
          <p:spPr>
            <a:xfrm>
              <a:off x="7703814" y="273337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33">
              <a:extLst>
                <a:ext uri="{FF2B5EF4-FFF2-40B4-BE49-F238E27FC236}">
                  <a16:creationId xmlns:a16="http://schemas.microsoft.com/office/drawing/2014/main" id="{6B5F69A6-F566-4EC9-A3C2-4A72AE5A09A0}"/>
                </a:ext>
              </a:extLst>
            </p:cNvPr>
            <p:cNvSpPr/>
            <p:nvPr/>
          </p:nvSpPr>
          <p:spPr>
            <a:xfrm>
              <a:off x="7953470" y="273337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Puolivapaa piirto 22">
              <a:extLst>
                <a:ext uri="{FF2B5EF4-FFF2-40B4-BE49-F238E27FC236}">
                  <a16:creationId xmlns:a16="http://schemas.microsoft.com/office/drawing/2014/main" id="{705F4EEE-1397-4092-851B-3D83254C28A2}"/>
                </a:ext>
              </a:extLst>
            </p:cNvPr>
            <p:cNvSpPr/>
            <p:nvPr/>
          </p:nvSpPr>
          <p:spPr>
            <a:xfrm rot="20847010">
              <a:off x="8015058" y="1525374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pic>
          <p:nvPicPr>
            <p:cNvPr id="14" name="Picture 27" descr="&quot;&quot;">
              <a:extLst>
                <a:ext uri="{FF2B5EF4-FFF2-40B4-BE49-F238E27FC236}">
                  <a16:creationId xmlns:a16="http://schemas.microsoft.com/office/drawing/2014/main" id="{6BF25317-76F3-402D-91E4-2A56751BA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604076" y="877598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" name="Kuva 14" descr="&quot;&quot;">
            <a:extLst>
              <a:ext uri="{FF2B5EF4-FFF2-40B4-BE49-F238E27FC236}">
                <a16:creationId xmlns:a16="http://schemas.microsoft.com/office/drawing/2014/main" id="{BDD748A2-0ABA-4DDA-A490-BE207D7A8B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16" name="Kuva 15" descr="&quot;&quot;">
            <a:extLst>
              <a:ext uri="{FF2B5EF4-FFF2-40B4-BE49-F238E27FC236}">
                <a16:creationId xmlns:a16="http://schemas.microsoft.com/office/drawing/2014/main" id="{B386BBCF-66F7-4BF5-8BEA-BAF68EF74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17" name="Kuva 16" descr="&quot;&quot;">
            <a:extLst>
              <a:ext uri="{FF2B5EF4-FFF2-40B4-BE49-F238E27FC236}">
                <a16:creationId xmlns:a16="http://schemas.microsoft.com/office/drawing/2014/main" id="{056072D2-4594-4B55-B03E-1538061789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145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 descr="&quot;&quot;">
            <a:extLst>
              <a:ext uri="{FF2B5EF4-FFF2-40B4-BE49-F238E27FC236}">
                <a16:creationId xmlns:a16="http://schemas.microsoft.com/office/drawing/2014/main" id="{CBEFF95E-2ABA-4FB5-B51B-6B39FC298B33}"/>
              </a:ext>
            </a:extLst>
          </p:cNvPr>
          <p:cNvGrpSpPr/>
          <p:nvPr/>
        </p:nvGrpSpPr>
        <p:grpSpPr>
          <a:xfrm>
            <a:off x="4314825" y="190500"/>
            <a:ext cx="3562349" cy="6877050"/>
            <a:chOff x="9722461" y="2402507"/>
            <a:chExt cx="2144489" cy="4064520"/>
          </a:xfrm>
        </p:grpSpPr>
        <p:sp>
          <p:nvSpPr>
            <p:cNvPr id="3" name="Pyöristetty suorakulmio 17">
              <a:extLst>
                <a:ext uri="{FF2B5EF4-FFF2-40B4-BE49-F238E27FC236}">
                  <a16:creationId xmlns:a16="http://schemas.microsoft.com/office/drawing/2014/main" id="{7FF2695A-ADD9-493A-AF12-A74343357E8A}"/>
                </a:ext>
              </a:extLst>
            </p:cNvPr>
            <p:cNvSpPr/>
            <p:nvPr/>
          </p:nvSpPr>
          <p:spPr>
            <a:xfrm>
              <a:off x="10471240" y="380881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Ellipsi 18">
              <a:extLst>
                <a:ext uri="{FF2B5EF4-FFF2-40B4-BE49-F238E27FC236}">
                  <a16:creationId xmlns:a16="http://schemas.microsoft.com/office/drawing/2014/main" id="{BC550372-B7EE-4D0D-8573-5023E77CE6BD}"/>
                </a:ext>
              </a:extLst>
            </p:cNvPr>
            <p:cNvSpPr/>
            <p:nvPr/>
          </p:nvSpPr>
          <p:spPr>
            <a:xfrm>
              <a:off x="10364242" y="281145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Puolivapaa piirto 21">
              <a:extLst>
                <a:ext uri="{FF2B5EF4-FFF2-40B4-BE49-F238E27FC236}">
                  <a16:creationId xmlns:a16="http://schemas.microsoft.com/office/drawing/2014/main" id="{E279EF42-FFC0-4708-8F66-5B0B68F07518}"/>
                </a:ext>
              </a:extLst>
            </p:cNvPr>
            <p:cNvSpPr/>
            <p:nvPr/>
          </p:nvSpPr>
          <p:spPr>
            <a:xfrm>
              <a:off x="10993882" y="3941113"/>
              <a:ext cx="288566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6" name="Puolivapaa piirto 23">
              <a:extLst>
                <a:ext uri="{FF2B5EF4-FFF2-40B4-BE49-F238E27FC236}">
                  <a16:creationId xmlns:a16="http://schemas.microsoft.com/office/drawing/2014/main" id="{F6FDAFA4-D5F2-4909-89A1-85E96CCB63F5}"/>
                </a:ext>
              </a:extLst>
            </p:cNvPr>
            <p:cNvSpPr/>
            <p:nvPr/>
          </p:nvSpPr>
          <p:spPr>
            <a:xfrm>
              <a:off x="10157574" y="240250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7" name="Ellipsi 54">
              <a:extLst>
                <a:ext uri="{FF2B5EF4-FFF2-40B4-BE49-F238E27FC236}">
                  <a16:creationId xmlns:a16="http://schemas.microsoft.com/office/drawing/2014/main" id="{AD3FFE2E-22DB-4CEF-81BF-55E477A961A8}"/>
                </a:ext>
              </a:extLst>
            </p:cNvPr>
            <p:cNvSpPr/>
            <p:nvPr/>
          </p:nvSpPr>
          <p:spPr>
            <a:xfrm>
              <a:off x="9990573" y="6092787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55">
              <a:extLst>
                <a:ext uri="{FF2B5EF4-FFF2-40B4-BE49-F238E27FC236}">
                  <a16:creationId xmlns:a16="http://schemas.microsoft.com/office/drawing/2014/main" id="{6DB3A863-F963-49FE-B9F4-F344744A0022}"/>
                </a:ext>
              </a:extLst>
            </p:cNvPr>
            <p:cNvSpPr/>
            <p:nvPr/>
          </p:nvSpPr>
          <p:spPr>
            <a:xfrm>
              <a:off x="11239897" y="609449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319E17AD-C65A-4A2F-B74D-CE80278A1B31}"/>
                </a:ext>
              </a:extLst>
            </p:cNvPr>
            <p:cNvSpPr/>
            <p:nvPr/>
          </p:nvSpPr>
          <p:spPr>
            <a:xfrm>
              <a:off x="10597449" y="313226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33">
              <a:extLst>
                <a:ext uri="{FF2B5EF4-FFF2-40B4-BE49-F238E27FC236}">
                  <a16:creationId xmlns:a16="http://schemas.microsoft.com/office/drawing/2014/main" id="{284859CA-D2E2-4DE4-81BF-5347133C38DB}"/>
                </a:ext>
              </a:extLst>
            </p:cNvPr>
            <p:cNvSpPr/>
            <p:nvPr/>
          </p:nvSpPr>
          <p:spPr>
            <a:xfrm>
              <a:off x="10847105" y="313226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Freeform 36">
              <a:extLst>
                <a:ext uri="{FF2B5EF4-FFF2-40B4-BE49-F238E27FC236}">
                  <a16:creationId xmlns:a16="http://schemas.microsoft.com/office/drawing/2014/main" id="{682ACF36-16B1-4CEE-BCD2-65A9799F864D}"/>
                </a:ext>
              </a:extLst>
            </p:cNvPr>
            <p:cNvSpPr/>
            <p:nvPr/>
          </p:nvSpPr>
          <p:spPr>
            <a:xfrm>
              <a:off x="11116075" y="5242227"/>
              <a:ext cx="750875" cy="880861"/>
            </a:xfrm>
            <a:custGeom>
              <a:avLst/>
              <a:gdLst>
                <a:gd name="connsiteX0" fmla="*/ 0 w 750875"/>
                <a:gd name="connsiteY0" fmla="*/ 433197 h 1060214"/>
                <a:gd name="connsiteX1" fmla="*/ 748937 w 750875"/>
                <a:gd name="connsiteY1" fmla="*/ 23894 h 1060214"/>
                <a:gd name="connsiteX2" fmla="*/ 174171 w 750875"/>
                <a:gd name="connsiteY2" fmla="*/ 1060214 h 10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875" h="1060214">
                  <a:moveTo>
                    <a:pt x="0" y="433197"/>
                  </a:moveTo>
                  <a:cubicBezTo>
                    <a:pt x="359954" y="176294"/>
                    <a:pt x="719908" y="-80609"/>
                    <a:pt x="748937" y="23894"/>
                  </a:cubicBezTo>
                  <a:cubicBezTo>
                    <a:pt x="777966" y="128397"/>
                    <a:pt x="476068" y="594305"/>
                    <a:pt x="174171" y="1060214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uolivapaa piirto 21">
              <a:extLst>
                <a:ext uri="{FF2B5EF4-FFF2-40B4-BE49-F238E27FC236}">
                  <a16:creationId xmlns:a16="http://schemas.microsoft.com/office/drawing/2014/main" id="{2D54DA2B-3D39-473A-A9A5-75D4D50867DC}"/>
                </a:ext>
              </a:extLst>
            </p:cNvPr>
            <p:cNvSpPr/>
            <p:nvPr/>
          </p:nvSpPr>
          <p:spPr>
            <a:xfrm flipH="1">
              <a:off x="10333692" y="3930023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pic>
          <p:nvPicPr>
            <p:cNvPr id="13" name="Picture 38" descr="&quot;&quot;">
              <a:extLst>
                <a:ext uri="{FF2B5EF4-FFF2-40B4-BE49-F238E27FC236}">
                  <a16:creationId xmlns:a16="http://schemas.microsoft.com/office/drawing/2014/main" id="{C41CC0EB-8E0D-44A8-ACC6-E36AD0ED0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9722461" y="5213255"/>
              <a:ext cx="896190" cy="1030313"/>
            </a:xfrm>
            <a:prstGeom prst="rect">
              <a:avLst/>
            </a:prstGeom>
          </p:spPr>
        </p:pic>
        <p:pic>
          <p:nvPicPr>
            <p:cNvPr id="14" name="Picture 39" descr="&quot;&quot;">
              <a:extLst>
                <a:ext uri="{FF2B5EF4-FFF2-40B4-BE49-F238E27FC236}">
                  <a16:creationId xmlns:a16="http://schemas.microsoft.com/office/drawing/2014/main" id="{E5B8FFAA-058B-4CBC-B7EB-717E6BE16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0541960" y="5541302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" name="Kuva 14" descr="&quot;&quot;">
            <a:extLst>
              <a:ext uri="{FF2B5EF4-FFF2-40B4-BE49-F238E27FC236}">
                <a16:creationId xmlns:a16="http://schemas.microsoft.com/office/drawing/2014/main" id="{E0EDF96F-8889-47B3-A551-1DC1AB3997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16" name="Kuva 15" descr="&quot;&quot;">
            <a:extLst>
              <a:ext uri="{FF2B5EF4-FFF2-40B4-BE49-F238E27FC236}">
                <a16:creationId xmlns:a16="http://schemas.microsoft.com/office/drawing/2014/main" id="{1FE4EA47-7BB5-4C84-80C9-D033CD4E66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17" name="Kuva 16" descr="&quot;&quot;">
            <a:extLst>
              <a:ext uri="{FF2B5EF4-FFF2-40B4-BE49-F238E27FC236}">
                <a16:creationId xmlns:a16="http://schemas.microsoft.com/office/drawing/2014/main" id="{FD7BF3C6-1E6A-46BA-BAC2-67F6ECA0F0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031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6428" y="1859339"/>
            <a:ext cx="4578496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 err="1">
                <a:solidFill>
                  <a:schemeClr val="bg1"/>
                </a:solidFill>
                <a:latin typeface="Destroy" panose="00000400000000000000" pitchFamily="2" charset="0"/>
              </a:rPr>
              <a:t>HAUSKoja</a:t>
            </a:r>
            <a:endParaRPr lang="fi-FI" sz="4800" dirty="0">
              <a:solidFill>
                <a:schemeClr val="bg1"/>
              </a:solidFill>
              <a:latin typeface="Destroy" panose="00000400000000000000" pitchFamily="2" charset="0"/>
            </a:endParaRPr>
          </a:p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TUNTEJA!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806" y="6299259"/>
            <a:ext cx="4394152" cy="40011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Destroy" panose="00000400000000000000" pitchFamily="2" charset="0"/>
              </a:rPr>
              <a:t>Slideshare.net/x-breikki</a:t>
            </a:r>
            <a:endParaRPr lang="en-GB" sz="20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0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217921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Ja Kerro, millä liikkeellä vastata, jos vastaus on kyllä/ei tai jokin vaihtoehto</a:t>
            </a:r>
          </a:p>
        </p:txBody>
      </p:sp>
    </p:spTree>
    <p:extLst>
      <p:ext uri="{BB962C8B-B14F-4D97-AF65-F5344CB8AC3E}">
        <p14:creationId xmlns:p14="http://schemas.microsoft.com/office/powerpoint/2010/main" val="361467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1664" y="3101824"/>
            <a:ext cx="11503815" cy="654351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Vinkki: </a:t>
            </a:r>
            <a:br>
              <a:rPr lang="fi-FI" sz="9600" b="1" dirty="0">
                <a:latin typeface="TrashHand" panose="00000400000000000000" pitchFamily="2" charset="0"/>
              </a:rPr>
            </a:br>
            <a:r>
              <a:rPr lang="fi-FI" sz="9600" b="1" dirty="0">
                <a:latin typeface="TrashHand" panose="00000400000000000000" pitchFamily="2" charset="0"/>
              </a:rPr>
              <a:t>Kannattaa tulostaa </a:t>
            </a:r>
            <a:r>
              <a:rPr lang="fi-FI" sz="9600" b="1" dirty="0" err="1">
                <a:latin typeface="TrashHand" panose="00000400000000000000" pitchFamily="2" charset="0"/>
              </a:rPr>
              <a:t>useITA</a:t>
            </a:r>
            <a:r>
              <a:rPr lang="fi-FI" sz="9600" b="1" dirty="0">
                <a:latin typeface="TrashHand" panose="00000400000000000000" pitchFamily="2" charset="0"/>
              </a:rPr>
              <a:t> </a:t>
            </a:r>
            <a:r>
              <a:rPr lang="fi-FI" sz="9600" b="1" dirty="0" err="1">
                <a:latin typeface="TrashHand" panose="00000400000000000000" pitchFamily="2" charset="0"/>
              </a:rPr>
              <a:t>liikKEITÄ</a:t>
            </a:r>
            <a:r>
              <a:rPr lang="fi-FI" sz="9600" b="1" dirty="0">
                <a:latin typeface="TrashHand" panose="00000400000000000000" pitchFamily="2" charset="0"/>
              </a:rPr>
              <a:t>, JOTTA voit jatkossa vaihdella NIITÄ </a:t>
            </a:r>
          </a:p>
        </p:txBody>
      </p:sp>
      <p:pic>
        <p:nvPicPr>
          <p:cNvPr id="3" name="Picture 13" descr="Muistilappu: Tulosta useampi liike!">
            <a:extLst>
              <a:ext uri="{FF2B5EF4-FFF2-40B4-BE49-F238E27FC236}">
                <a16:creationId xmlns:a16="http://schemas.microsoft.com/office/drawing/2014/main" id="{2B3D0D88-9BF7-4130-B5F4-EABFE53FD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6" t="10002" r="15349" b="13747"/>
          <a:stretch/>
        </p:blipFill>
        <p:spPr>
          <a:xfrm>
            <a:off x="0" y="-198069"/>
            <a:ext cx="2570480" cy="2681038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19E988AF-F24C-476E-9CC5-9C07F4E1DD16}"/>
              </a:ext>
            </a:extLst>
          </p:cNvPr>
          <p:cNvSpPr txBox="1"/>
          <p:nvPr/>
        </p:nvSpPr>
        <p:spPr>
          <a:xfrm rot="19957175">
            <a:off x="405599" y="604700"/>
            <a:ext cx="1693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Tulosta useampi liike!</a:t>
            </a:r>
            <a:endParaRPr lang="en-GB" sz="24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&quot;&quot;">
            <a:extLst>
              <a:ext uri="{FF2B5EF4-FFF2-40B4-BE49-F238E27FC236}">
                <a16:creationId xmlns:a16="http://schemas.microsoft.com/office/drawing/2014/main" id="{40F75C4D-E7A3-42B5-B419-BF1E9E1D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619" y="188595"/>
            <a:ext cx="2234762" cy="6480809"/>
          </a:xfrm>
          <a:prstGeom prst="rect">
            <a:avLst/>
          </a:prstGeom>
        </p:spPr>
      </p:pic>
      <p:pic>
        <p:nvPicPr>
          <p:cNvPr id="13" name="Kuva 12" descr="&quot;&quot;">
            <a:extLst>
              <a:ext uri="{FF2B5EF4-FFF2-40B4-BE49-F238E27FC236}">
                <a16:creationId xmlns:a16="http://schemas.microsoft.com/office/drawing/2014/main" id="{B40008DC-C1E9-4531-9825-C0304FF7A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5807825"/>
            <a:ext cx="1198191" cy="585962"/>
          </a:xfrm>
          <a:prstGeom prst="rect">
            <a:avLst/>
          </a:prstGeom>
        </p:spPr>
      </p:pic>
      <p:pic>
        <p:nvPicPr>
          <p:cNvPr id="14" name="Kuva 13" descr="&quot;&quot;">
            <a:extLst>
              <a:ext uri="{FF2B5EF4-FFF2-40B4-BE49-F238E27FC236}">
                <a16:creationId xmlns:a16="http://schemas.microsoft.com/office/drawing/2014/main" id="{DD165097-A1F7-42F3-8670-A8B0E86D3F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63" y="5445303"/>
            <a:ext cx="1481878" cy="1264536"/>
          </a:xfrm>
          <a:prstGeom prst="rect">
            <a:avLst/>
          </a:prstGeom>
        </p:spPr>
      </p:pic>
      <p:pic>
        <p:nvPicPr>
          <p:cNvPr id="15" name="Kuva 14" descr="&quot;&quot;">
            <a:extLst>
              <a:ext uri="{FF2B5EF4-FFF2-40B4-BE49-F238E27FC236}">
                <a16:creationId xmlns:a16="http://schemas.microsoft.com/office/drawing/2014/main" id="{85C68190-9949-4BBF-AD9D-9017C282A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178"/>
          <a:stretch/>
        </p:blipFill>
        <p:spPr>
          <a:xfrm>
            <a:off x="507496" y="5968677"/>
            <a:ext cx="1608980" cy="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A0312DC2A80154C926713489C1EC229" ma:contentTypeVersion="13" ma:contentTypeDescription="Luo uusi asiakirja." ma:contentTypeScope="" ma:versionID="24916c7332683be287e1200219ee2c2f">
  <xsd:schema xmlns:xsd="http://www.w3.org/2001/XMLSchema" xmlns:xs="http://www.w3.org/2001/XMLSchema" xmlns:p="http://schemas.microsoft.com/office/2006/metadata/properties" xmlns:ns3="237f8557-9040-4f8a-a353-9e8a765f9fad" xmlns:ns4="9c02e50e-7b36-4da9-808b-a2a29468e865" targetNamespace="http://schemas.microsoft.com/office/2006/metadata/properties" ma:root="true" ma:fieldsID="231cc555c80feb23bd0740cae2547805" ns3:_="" ns4:_="">
    <xsd:import namespace="237f8557-9040-4f8a-a353-9e8a765f9fad"/>
    <xsd:import namespace="9c02e50e-7b36-4da9-808b-a2a29468e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f8557-9040-4f8a-a353-9e8a765f9f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2e50e-7b36-4da9-808b-a2a29468e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35B752-FC45-4F69-8FC8-192C5AFF6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f8557-9040-4f8a-a353-9e8a765f9fad"/>
    <ds:schemaRef ds:uri="9c02e50e-7b36-4da9-808b-a2a29468e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A55771-494A-4746-B8FB-3A7A1238FC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145798-C8C6-4379-B88C-A51A6769F0D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37f8557-9040-4f8a-a353-9e8a765f9fad"/>
    <ds:schemaRef ds:uri="http://purl.org/dc/elements/1.1/"/>
    <ds:schemaRef ds:uri="http://schemas.microsoft.com/office/2006/metadata/properties"/>
    <ds:schemaRef ds:uri="9c02e50e-7b36-4da9-808b-a2a29468e865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3693</TotalTime>
  <Words>80</Words>
  <Application>Microsoft Office PowerPoint</Application>
  <PresentationFormat>Laajakuva</PresentationFormat>
  <Paragraphs>18</Paragraphs>
  <Slides>65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65</vt:i4>
      </vt:variant>
    </vt:vector>
  </HeadingPairs>
  <TitlesOfParts>
    <vt:vector size="72" baseType="lpstr">
      <vt:lpstr>Arial</vt:lpstr>
      <vt:lpstr>Calibri Light</vt:lpstr>
      <vt:lpstr>TrashHand</vt:lpstr>
      <vt:lpstr>Calibri</vt:lpstr>
      <vt:lpstr>Permanent Marker</vt:lpstr>
      <vt:lpstr>Destroy</vt:lpstr>
      <vt:lpstr>Office Theme</vt:lpstr>
      <vt:lpstr>PowerPoint-esitys</vt:lpstr>
      <vt:lpstr>Tulostettavat liikkeet</vt:lpstr>
      <vt:lpstr>Valitse omat liikkeesi ja tulosta ne oppitunnille mukaan</vt:lpstr>
      <vt:lpstr>Laminoi – ja sinulla on ”ikuiset” x-breikkiliikkeet käytössäsi </vt:lpstr>
      <vt:lpstr>Kysy kysymys</vt:lpstr>
      <vt:lpstr>näytä luokan edessä tulostetut liikkeet </vt:lpstr>
      <vt:lpstr>Ja Kerro, millä liikkeellä vastata, jos vastaus on kyllä/ei tai jokin vaihtoehto</vt:lpstr>
      <vt:lpstr>Vinkki:  Kannattaa tulostaa useITA liikKEITÄ, JOTTA voit jatkossa vaihdella NIITÄ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LIKES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Tulestettavat breikki-liikkeet</dc:title>
  <dc:creator>Kallio Jouni</dc:creator>
  <cp:lastModifiedBy>Riikka Wallin</cp:lastModifiedBy>
  <cp:revision>62</cp:revision>
  <dcterms:created xsi:type="dcterms:W3CDTF">2015-01-27T10:05:43Z</dcterms:created>
  <dcterms:modified xsi:type="dcterms:W3CDTF">2020-12-23T08:47:49Z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0x0101006A0312DC2A80154C926713489C1EC229</vt:lpwstr>
  </property>
</Properties>
</file>