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041" r:id="rId5"/>
    <p:sldId id="3040" r:id="rId6"/>
  </p:sldIdLst>
  <p:sldSz cx="12192000" cy="6858000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44A340-C66B-7870-1E57-6A7F0801D5A8}" name="Jussi Linkola" initials="JL" userId="S::a3454@metropolia.fi::5c01b29e-60c6-4ced-bf9a-13b8cb8e575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BBF9"/>
    <a:srgbClr val="000000"/>
    <a:srgbClr val="676767"/>
    <a:srgbClr val="FFFFFF"/>
    <a:srgbClr val="5254F0"/>
    <a:srgbClr val="7CCCB6"/>
    <a:srgbClr val="FF5000"/>
    <a:srgbClr val="D351D3"/>
    <a:srgbClr val="35C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BEE719-B97B-4CF3-9BAB-B4C3E7872D2C}" v="3" dt="2024-06-13T10:30:37.6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2"/>
    <p:restoredTop sz="93662" autoAdjust="0"/>
  </p:normalViewPr>
  <p:slideViewPr>
    <p:cSldViewPr snapToGrid="0">
      <p:cViewPr varScale="1">
        <p:scale>
          <a:sx n="87" d="100"/>
          <a:sy n="87" d="100"/>
        </p:scale>
        <p:origin x="224" y="8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a Vänskä" userId="c5f00a83-d3ab-40ef-8ac0-c8a752902b98" providerId="ADAL" clId="{EEBEE719-B97B-4CF3-9BAB-B4C3E7872D2C}"/>
    <pc:docChg chg="undo custSel addSld delSld modSld sldOrd delMainMaster">
      <pc:chgData name="Nea Vänskä" userId="c5f00a83-d3ab-40ef-8ac0-c8a752902b98" providerId="ADAL" clId="{EEBEE719-B97B-4CF3-9BAB-B4C3E7872D2C}" dt="2024-06-13T10:51:02.227" v="836" actId="1076"/>
      <pc:docMkLst>
        <pc:docMk/>
      </pc:docMkLst>
      <pc:sldChg chg="del">
        <pc:chgData name="Nea Vänskä" userId="c5f00a83-d3ab-40ef-8ac0-c8a752902b98" providerId="ADAL" clId="{EEBEE719-B97B-4CF3-9BAB-B4C3E7872D2C}" dt="2024-06-13T10:12:13.304" v="4" actId="47"/>
        <pc:sldMkLst>
          <pc:docMk/>
          <pc:sldMk cId="4085128124" sldId="259"/>
        </pc:sldMkLst>
      </pc:sldChg>
      <pc:sldChg chg="del">
        <pc:chgData name="Nea Vänskä" userId="c5f00a83-d3ab-40ef-8ac0-c8a752902b98" providerId="ADAL" clId="{EEBEE719-B97B-4CF3-9BAB-B4C3E7872D2C}" dt="2024-06-13T10:12:15.887" v="16" actId="47"/>
        <pc:sldMkLst>
          <pc:docMk/>
          <pc:sldMk cId="2331592372" sldId="503"/>
        </pc:sldMkLst>
      </pc:sldChg>
      <pc:sldChg chg="del">
        <pc:chgData name="Nea Vänskä" userId="c5f00a83-d3ab-40ef-8ac0-c8a752902b98" providerId="ADAL" clId="{EEBEE719-B97B-4CF3-9BAB-B4C3E7872D2C}" dt="2024-06-13T10:12:14.687" v="11" actId="47"/>
        <pc:sldMkLst>
          <pc:docMk/>
          <pc:sldMk cId="3034316538" sldId="2975"/>
        </pc:sldMkLst>
      </pc:sldChg>
      <pc:sldChg chg="del">
        <pc:chgData name="Nea Vänskä" userId="c5f00a83-d3ab-40ef-8ac0-c8a752902b98" providerId="ADAL" clId="{EEBEE719-B97B-4CF3-9BAB-B4C3E7872D2C}" dt="2024-06-13T10:12:15.604" v="15" actId="47"/>
        <pc:sldMkLst>
          <pc:docMk/>
          <pc:sldMk cId="3009193531" sldId="2985"/>
        </pc:sldMkLst>
      </pc:sldChg>
      <pc:sldChg chg="del">
        <pc:chgData name="Nea Vänskä" userId="c5f00a83-d3ab-40ef-8ac0-c8a752902b98" providerId="ADAL" clId="{EEBEE719-B97B-4CF3-9BAB-B4C3E7872D2C}" dt="2024-06-13T10:12:14.471" v="10" actId="47"/>
        <pc:sldMkLst>
          <pc:docMk/>
          <pc:sldMk cId="2570144756" sldId="3018"/>
        </pc:sldMkLst>
      </pc:sldChg>
      <pc:sldChg chg="del">
        <pc:chgData name="Nea Vänskä" userId="c5f00a83-d3ab-40ef-8ac0-c8a752902b98" providerId="ADAL" clId="{EEBEE719-B97B-4CF3-9BAB-B4C3E7872D2C}" dt="2024-06-13T10:12:14.919" v="12" actId="47"/>
        <pc:sldMkLst>
          <pc:docMk/>
          <pc:sldMk cId="3851386495" sldId="3032"/>
        </pc:sldMkLst>
      </pc:sldChg>
      <pc:sldChg chg="del">
        <pc:chgData name="Nea Vänskä" userId="c5f00a83-d3ab-40ef-8ac0-c8a752902b98" providerId="ADAL" clId="{EEBEE719-B97B-4CF3-9BAB-B4C3E7872D2C}" dt="2024-06-13T10:12:12.715" v="1" actId="47"/>
        <pc:sldMkLst>
          <pc:docMk/>
          <pc:sldMk cId="943190698" sldId="3039"/>
        </pc:sldMkLst>
      </pc:sldChg>
      <pc:sldChg chg="addSp delSp modSp mod modNotesTx">
        <pc:chgData name="Nea Vänskä" userId="c5f00a83-d3ab-40ef-8ac0-c8a752902b98" providerId="ADAL" clId="{EEBEE719-B97B-4CF3-9BAB-B4C3E7872D2C}" dt="2024-06-13T10:51:02.227" v="836" actId="1076"/>
        <pc:sldMkLst>
          <pc:docMk/>
          <pc:sldMk cId="2908561572" sldId="3040"/>
        </pc:sldMkLst>
        <pc:spChg chg="add mod">
          <ac:chgData name="Nea Vänskä" userId="c5f00a83-d3ab-40ef-8ac0-c8a752902b98" providerId="ADAL" clId="{EEBEE719-B97B-4CF3-9BAB-B4C3E7872D2C}" dt="2024-06-13T10:30:40.572" v="804" actId="1076"/>
          <ac:spMkLst>
            <pc:docMk/>
            <pc:sldMk cId="2908561572" sldId="3040"/>
            <ac:spMk id="2" creationId="{C249BC1C-D2FF-1BE9-6851-B1008520B695}"/>
          </ac:spMkLst>
        </pc:spChg>
        <pc:spChg chg="mod">
          <ac:chgData name="Nea Vänskä" userId="c5f00a83-d3ab-40ef-8ac0-c8a752902b98" providerId="ADAL" clId="{EEBEE719-B97B-4CF3-9BAB-B4C3E7872D2C}" dt="2024-06-13T10:29:02.387" v="716" actId="1076"/>
          <ac:spMkLst>
            <pc:docMk/>
            <pc:sldMk cId="2908561572" sldId="3040"/>
            <ac:spMk id="9" creationId="{EF268C03-5E2E-42A5-8965-6A3A4B10B014}"/>
          </ac:spMkLst>
        </pc:spChg>
        <pc:spChg chg="mod">
          <ac:chgData name="Nea Vänskä" userId="c5f00a83-d3ab-40ef-8ac0-c8a752902b98" providerId="ADAL" clId="{EEBEE719-B97B-4CF3-9BAB-B4C3E7872D2C}" dt="2024-06-13T10:51:02.227" v="836" actId="1076"/>
          <ac:spMkLst>
            <pc:docMk/>
            <pc:sldMk cId="2908561572" sldId="3040"/>
            <ac:spMk id="10" creationId="{D7066209-C7D6-4BCC-9412-6967A4B1C99D}"/>
          </ac:spMkLst>
        </pc:spChg>
        <pc:picChg chg="del">
          <ac:chgData name="Nea Vänskä" userId="c5f00a83-d3ab-40ef-8ac0-c8a752902b98" providerId="ADAL" clId="{EEBEE719-B97B-4CF3-9BAB-B4C3E7872D2C}" dt="2024-06-13T10:12:34.248" v="48" actId="478"/>
          <ac:picMkLst>
            <pc:docMk/>
            <pc:sldMk cId="2908561572" sldId="3040"/>
            <ac:picMk id="5" creationId="{725BC984-82BC-48A9-A37B-F925E1866483}"/>
          </ac:picMkLst>
        </pc:picChg>
        <pc:picChg chg="del">
          <ac:chgData name="Nea Vänskä" userId="c5f00a83-d3ab-40ef-8ac0-c8a752902b98" providerId="ADAL" clId="{EEBEE719-B97B-4CF3-9BAB-B4C3E7872D2C}" dt="2024-06-13T10:12:33.447" v="47" actId="478"/>
          <ac:picMkLst>
            <pc:docMk/>
            <pc:sldMk cId="2908561572" sldId="3040"/>
            <ac:picMk id="6" creationId="{3F9B400C-AAE7-45BF-8BC3-40EA3B433862}"/>
          </ac:picMkLst>
        </pc:picChg>
        <pc:picChg chg="del">
          <ac:chgData name="Nea Vänskä" userId="c5f00a83-d3ab-40ef-8ac0-c8a752902b98" providerId="ADAL" clId="{EEBEE719-B97B-4CF3-9BAB-B4C3E7872D2C}" dt="2024-06-13T10:12:34.819" v="49" actId="478"/>
          <ac:picMkLst>
            <pc:docMk/>
            <pc:sldMk cId="2908561572" sldId="3040"/>
            <ac:picMk id="7" creationId="{4D0C2D86-C6BF-4910-9D78-0FA3B233D3B2}"/>
          </ac:picMkLst>
        </pc:picChg>
        <pc:picChg chg="del">
          <ac:chgData name="Nea Vänskä" userId="c5f00a83-d3ab-40ef-8ac0-c8a752902b98" providerId="ADAL" clId="{EEBEE719-B97B-4CF3-9BAB-B4C3E7872D2C}" dt="2024-06-13T10:12:35.337" v="50" actId="478"/>
          <ac:picMkLst>
            <pc:docMk/>
            <pc:sldMk cId="2908561572" sldId="3040"/>
            <ac:picMk id="11" creationId="{091B02F9-E8D9-4D0F-BC66-E085BC4A6B42}"/>
          </ac:picMkLst>
        </pc:picChg>
      </pc:sldChg>
      <pc:sldChg chg="addSp modSp add mod ord">
        <pc:chgData name="Nea Vänskä" userId="c5f00a83-d3ab-40ef-8ac0-c8a752902b98" providerId="ADAL" clId="{EEBEE719-B97B-4CF3-9BAB-B4C3E7872D2C}" dt="2024-06-13T10:50:28.097" v="832" actId="1076"/>
        <pc:sldMkLst>
          <pc:docMk/>
          <pc:sldMk cId="938389081" sldId="3041"/>
        </pc:sldMkLst>
        <pc:spChg chg="add mod">
          <ac:chgData name="Nea Vänskä" userId="c5f00a83-d3ab-40ef-8ac0-c8a752902b98" providerId="ADAL" clId="{EEBEE719-B97B-4CF3-9BAB-B4C3E7872D2C}" dt="2024-06-13T10:30:30.932" v="802" actId="1076"/>
          <ac:spMkLst>
            <pc:docMk/>
            <pc:sldMk cId="938389081" sldId="3041"/>
            <ac:spMk id="2" creationId="{9E958A32-7518-B815-EB01-CC26B008E306}"/>
          </ac:spMkLst>
        </pc:spChg>
        <pc:spChg chg="mod">
          <ac:chgData name="Nea Vänskä" userId="c5f00a83-d3ab-40ef-8ac0-c8a752902b98" providerId="ADAL" clId="{EEBEE719-B97B-4CF3-9BAB-B4C3E7872D2C}" dt="2024-06-13T10:50:28.097" v="832" actId="1076"/>
          <ac:spMkLst>
            <pc:docMk/>
            <pc:sldMk cId="938389081" sldId="3041"/>
            <ac:spMk id="9" creationId="{EF268C03-5E2E-42A5-8965-6A3A4B10B014}"/>
          </ac:spMkLst>
        </pc:spChg>
        <pc:spChg chg="mod">
          <ac:chgData name="Nea Vänskä" userId="c5f00a83-d3ab-40ef-8ac0-c8a752902b98" providerId="ADAL" clId="{EEBEE719-B97B-4CF3-9BAB-B4C3E7872D2C}" dt="2024-06-13T10:23:22.645" v="529" actId="20577"/>
          <ac:spMkLst>
            <pc:docMk/>
            <pc:sldMk cId="938389081" sldId="3041"/>
            <ac:spMk id="10" creationId="{D7066209-C7D6-4BCC-9412-6967A4B1C99D}"/>
          </ac:spMkLst>
        </pc:spChg>
      </pc:sldChg>
      <pc:sldChg chg="new del">
        <pc:chgData name="Nea Vänskä" userId="c5f00a83-d3ab-40ef-8ac0-c8a752902b98" providerId="ADAL" clId="{EEBEE719-B97B-4CF3-9BAB-B4C3E7872D2C}" dt="2024-06-13T10:20:53.251" v="72" actId="680"/>
        <pc:sldMkLst>
          <pc:docMk/>
          <pc:sldMk cId="1517306309" sldId="3041"/>
        </pc:sldMkLst>
      </pc:sldChg>
      <pc:sldChg chg="del">
        <pc:chgData name="Nea Vänskä" userId="c5f00a83-d3ab-40ef-8ac0-c8a752902b98" providerId="ADAL" clId="{EEBEE719-B97B-4CF3-9BAB-B4C3E7872D2C}" dt="2024-06-13T10:12:13.487" v="5" actId="47"/>
        <pc:sldMkLst>
          <pc:docMk/>
          <pc:sldMk cId="2559808336" sldId="3043"/>
        </pc:sldMkLst>
      </pc:sldChg>
      <pc:sldChg chg="del">
        <pc:chgData name="Nea Vänskä" userId="c5f00a83-d3ab-40ef-8ac0-c8a752902b98" providerId="ADAL" clId="{EEBEE719-B97B-4CF3-9BAB-B4C3E7872D2C}" dt="2024-06-13T10:12:13.704" v="6" actId="47"/>
        <pc:sldMkLst>
          <pc:docMk/>
          <pc:sldMk cId="1736397236" sldId="3045"/>
        </pc:sldMkLst>
      </pc:sldChg>
      <pc:sldChg chg="del">
        <pc:chgData name="Nea Vänskä" userId="c5f00a83-d3ab-40ef-8ac0-c8a752902b98" providerId="ADAL" clId="{EEBEE719-B97B-4CF3-9BAB-B4C3E7872D2C}" dt="2024-06-13T10:12:13.887" v="7" actId="47"/>
        <pc:sldMkLst>
          <pc:docMk/>
          <pc:sldMk cId="966679606" sldId="3046"/>
        </pc:sldMkLst>
      </pc:sldChg>
      <pc:sldChg chg="del">
        <pc:chgData name="Nea Vänskä" userId="c5f00a83-d3ab-40ef-8ac0-c8a752902b98" providerId="ADAL" clId="{EEBEE719-B97B-4CF3-9BAB-B4C3E7872D2C}" dt="2024-06-13T10:12:14.054" v="8" actId="47"/>
        <pc:sldMkLst>
          <pc:docMk/>
          <pc:sldMk cId="3903163805" sldId="3047"/>
        </pc:sldMkLst>
      </pc:sldChg>
      <pc:sldChg chg="del">
        <pc:chgData name="Nea Vänskä" userId="c5f00a83-d3ab-40ef-8ac0-c8a752902b98" providerId="ADAL" clId="{EEBEE719-B97B-4CF3-9BAB-B4C3E7872D2C}" dt="2024-06-13T10:12:15.120" v="13" actId="47"/>
        <pc:sldMkLst>
          <pc:docMk/>
          <pc:sldMk cId="1906629273" sldId="3052"/>
        </pc:sldMkLst>
      </pc:sldChg>
      <pc:sldChg chg="del">
        <pc:chgData name="Nea Vänskä" userId="c5f00a83-d3ab-40ef-8ac0-c8a752902b98" providerId="ADAL" clId="{EEBEE719-B97B-4CF3-9BAB-B4C3E7872D2C}" dt="2024-06-13T10:12:16.104" v="17" actId="47"/>
        <pc:sldMkLst>
          <pc:docMk/>
          <pc:sldMk cId="3929205018" sldId="3057"/>
        </pc:sldMkLst>
      </pc:sldChg>
      <pc:sldChg chg="del">
        <pc:chgData name="Nea Vänskä" userId="c5f00a83-d3ab-40ef-8ac0-c8a752902b98" providerId="ADAL" clId="{EEBEE719-B97B-4CF3-9BAB-B4C3E7872D2C}" dt="2024-06-13T10:12:14.239" v="9" actId="47"/>
        <pc:sldMkLst>
          <pc:docMk/>
          <pc:sldMk cId="4096794040" sldId="3060"/>
        </pc:sldMkLst>
      </pc:sldChg>
      <pc:sldChg chg="del">
        <pc:chgData name="Nea Vänskä" userId="c5f00a83-d3ab-40ef-8ac0-c8a752902b98" providerId="ADAL" clId="{EEBEE719-B97B-4CF3-9BAB-B4C3E7872D2C}" dt="2024-06-13T10:12:12.954" v="2" actId="47"/>
        <pc:sldMkLst>
          <pc:docMk/>
          <pc:sldMk cId="2670203052" sldId="3061"/>
        </pc:sldMkLst>
      </pc:sldChg>
      <pc:sldChg chg="del">
        <pc:chgData name="Nea Vänskä" userId="c5f00a83-d3ab-40ef-8ac0-c8a752902b98" providerId="ADAL" clId="{EEBEE719-B97B-4CF3-9BAB-B4C3E7872D2C}" dt="2024-06-13T10:12:07.886" v="0" actId="47"/>
        <pc:sldMkLst>
          <pc:docMk/>
          <pc:sldMk cId="1391147652" sldId="3062"/>
        </pc:sldMkLst>
      </pc:sldChg>
      <pc:sldChg chg="del">
        <pc:chgData name="Nea Vänskä" userId="c5f00a83-d3ab-40ef-8ac0-c8a752902b98" providerId="ADAL" clId="{EEBEE719-B97B-4CF3-9BAB-B4C3E7872D2C}" dt="2024-06-13T10:12:13.104" v="3" actId="47"/>
        <pc:sldMkLst>
          <pc:docMk/>
          <pc:sldMk cId="260105120" sldId="3063"/>
        </pc:sldMkLst>
      </pc:sldChg>
      <pc:sldChg chg="del">
        <pc:chgData name="Nea Vänskä" userId="c5f00a83-d3ab-40ef-8ac0-c8a752902b98" providerId="ADAL" clId="{EEBEE719-B97B-4CF3-9BAB-B4C3E7872D2C}" dt="2024-06-13T10:12:15.371" v="14" actId="47"/>
        <pc:sldMkLst>
          <pc:docMk/>
          <pc:sldMk cId="2579613824" sldId="3064"/>
        </pc:sldMkLst>
      </pc:sldChg>
      <pc:sldChg chg="del">
        <pc:chgData name="Nea Vänskä" userId="c5f00a83-d3ab-40ef-8ac0-c8a752902b98" providerId="ADAL" clId="{EEBEE719-B97B-4CF3-9BAB-B4C3E7872D2C}" dt="2024-06-13T10:12:16.571" v="18" actId="47"/>
        <pc:sldMkLst>
          <pc:docMk/>
          <pc:sldMk cId="3476050939" sldId="3065"/>
        </pc:sldMkLst>
      </pc:sldChg>
      <pc:sldMasterChg chg="del delSldLayout">
        <pc:chgData name="Nea Vänskä" userId="c5f00a83-d3ab-40ef-8ac0-c8a752902b98" providerId="ADAL" clId="{EEBEE719-B97B-4CF3-9BAB-B4C3E7872D2C}" dt="2024-06-13T10:12:15.120" v="13" actId="47"/>
        <pc:sldMasterMkLst>
          <pc:docMk/>
          <pc:sldMasterMk cId="2973072119" sldId="2147483672"/>
        </pc:sldMasterMkLst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372594290" sldId="2147483673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2994402072" sldId="2147483674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1461363285" sldId="2147483675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3894736846" sldId="2147483676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1706402145" sldId="2147483677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1156082847" sldId="2147483678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2282396709" sldId="2147483679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607406729" sldId="2147483680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1768239208" sldId="2147483681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2145473825" sldId="2147483682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1847931158" sldId="2147483683"/>
          </pc:sldLayoutMkLst>
        </pc:sldLayoutChg>
        <pc:sldLayoutChg chg="del">
          <pc:chgData name="Nea Vänskä" userId="c5f00a83-d3ab-40ef-8ac0-c8a752902b98" providerId="ADAL" clId="{EEBEE719-B97B-4CF3-9BAB-B4C3E7872D2C}" dt="2024-06-13T10:12:15.120" v="13" actId="47"/>
          <pc:sldLayoutMkLst>
            <pc:docMk/>
            <pc:sldMasterMk cId="2973072119" sldId="2147483672"/>
            <pc:sldLayoutMk cId="3562891712" sldId="2147483684"/>
          </pc:sldLayoutMkLst>
        </pc:sldLayoutChg>
      </pc:sldMasterChg>
      <pc:sldMasterChg chg="del delSldLayout">
        <pc:chgData name="Nea Vänskä" userId="c5f00a83-d3ab-40ef-8ac0-c8a752902b98" providerId="ADAL" clId="{EEBEE719-B97B-4CF3-9BAB-B4C3E7872D2C}" dt="2024-06-13T10:12:16.104" v="17" actId="47"/>
        <pc:sldMasterMkLst>
          <pc:docMk/>
          <pc:sldMasterMk cId="2565257098" sldId="2147483685"/>
        </pc:sldMasterMkLst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3778636009" sldId="2147483686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1073930168" sldId="2147483687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2205081635" sldId="2147483688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3026865280" sldId="2147483689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4075695820" sldId="2147483690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3026234036" sldId="2147483691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3715801832" sldId="2147483692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2498212843" sldId="2147483693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3112565464" sldId="2147483694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72820220" sldId="2147483695"/>
          </pc:sldLayoutMkLst>
        </pc:sldLayoutChg>
        <pc:sldLayoutChg chg="del">
          <pc:chgData name="Nea Vänskä" userId="c5f00a83-d3ab-40ef-8ac0-c8a752902b98" providerId="ADAL" clId="{EEBEE719-B97B-4CF3-9BAB-B4C3E7872D2C}" dt="2024-06-13T10:12:16.104" v="17" actId="47"/>
          <pc:sldLayoutMkLst>
            <pc:docMk/>
            <pc:sldMasterMk cId="2565257098" sldId="2147483685"/>
            <pc:sldLayoutMk cId="1187601283" sldId="2147483696"/>
          </pc:sldLayoutMkLst>
        </pc:sldLayoutChg>
        <pc:sldLayoutChg chg="del">
          <pc:chgData name="Nea Vänskä" userId="c5f00a83-d3ab-40ef-8ac0-c8a752902b98" providerId="ADAL" clId="{EEBEE719-B97B-4CF3-9BAB-B4C3E7872D2C}" dt="2024-06-13T10:12:15.887" v="16" actId="47"/>
          <pc:sldLayoutMkLst>
            <pc:docMk/>
            <pc:sldMasterMk cId="2565257098" sldId="2147483685"/>
            <pc:sldLayoutMk cId="3495939670" sldId="214748369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4FC10-C00F-430E-9B04-8CB524F4AA4E}" type="datetimeFigureOut">
              <a:rPr lang="fi-FI" smtClean="0"/>
              <a:t>2.9.2024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761A2-063F-47A3-A1B8-9CFC06D1B0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3865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2761A2-063F-47A3-A1B8-9CFC06D1B09A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1124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2761A2-063F-47A3-A1B8-9CFC06D1B09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674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86E7B530-4405-4B8A-928E-47D2AADC6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6018"/>
            </a:avLst>
          </a:prstGeom>
          <a:solidFill>
            <a:srgbClr val="BABBF9"/>
          </a:solidFill>
          <a:ln>
            <a:solidFill>
              <a:srgbClr val="BABB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F268C03-5E2E-42A5-8965-6A3A4B10B01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01191" y="2500752"/>
            <a:ext cx="3922346" cy="212365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Kumppanuuden periaatteiden hyödyntäminen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066209-C7D6-4BCC-9412-6967A4B1C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7125" y="1060448"/>
            <a:ext cx="5440718" cy="4737100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i-FI" sz="3200" dirty="0">
                <a:latin typeface="Aptos Display"/>
              </a:rPr>
              <a:t>Voit hyödyntää kumppanuuden periaatteita, kun rakennat yhteistoimintaan perustuvaa TKI-kumppanuutta.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i-FI" sz="3200" dirty="0">
                <a:latin typeface="Aptos Display"/>
              </a:rPr>
              <a:t>Voitte käydä kumppanuuden periaatteista dialogia ja muotoilla niitä tilanteen ja tarpeen mukaan.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i-FI" sz="3200" dirty="0">
                <a:latin typeface="Aptos Display"/>
              </a:rPr>
              <a:t>Kumppanuuden periaatteisiin sitoudutaan yhdessä.</a:t>
            </a:r>
            <a:endParaRPr lang="en-US" sz="3200" dirty="0">
              <a:latin typeface="Aptos Display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66525A-13CD-E854-A30D-35E6A5F6B7E5}"/>
              </a:ext>
            </a:extLst>
          </p:cNvPr>
          <p:cNvSpPr txBox="1"/>
          <p:nvPr/>
        </p:nvSpPr>
        <p:spPr>
          <a:xfrm>
            <a:off x="3899339" y="6116088"/>
            <a:ext cx="5833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Sipari ym. 2024. Tulevaisuusvaikuttava TKI-kumppanuus.</a:t>
            </a:r>
          </a:p>
        </p:txBody>
      </p:sp>
    </p:spTree>
    <p:extLst>
      <p:ext uri="{BB962C8B-B14F-4D97-AF65-F5344CB8AC3E}">
        <p14:creationId xmlns:p14="http://schemas.microsoft.com/office/powerpoint/2010/main" val="938389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86E7B530-4405-4B8A-928E-47D2AADC6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6018"/>
            </a:avLst>
          </a:prstGeom>
          <a:solidFill>
            <a:srgbClr val="BABBF9"/>
          </a:solidFill>
          <a:ln>
            <a:solidFill>
              <a:srgbClr val="BABB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F268C03-5E2E-42A5-8965-6A3A4B10B01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38228" y="2767280"/>
            <a:ext cx="3922346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Kumppanuuden periaatteet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066209-C7D6-4BCC-9412-6967A4B1C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0099" y="1233118"/>
            <a:ext cx="5746018" cy="4737100"/>
          </a:xfr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i-FI" sz="3200" dirty="0">
                <a:latin typeface="Aptos Display"/>
              </a:rPr>
              <a:t>Yhteistoimintamme perustuu kumppanuuteen – tutkimme, kehitämme ja opimme yhdessä​.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endParaRPr lang="fi-FI" sz="3200" dirty="0">
              <a:latin typeface="Aptos Display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i-FI" sz="3200" dirty="0">
                <a:latin typeface="Aptos Display"/>
              </a:rPr>
              <a:t>Yhdessä luomme tilan, jossa mahdollistuu ideoiden ja ajatusten avoin jakaminen, dialogi ja uuden kehittely​.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endParaRPr lang="fi-FI" sz="3200" dirty="0">
              <a:latin typeface="Aptos Display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fi-FI" sz="3200" dirty="0">
                <a:latin typeface="Aptos Display"/>
              </a:rPr>
              <a:t>Kaikki näkemykset ja ajatukset ovat arvokkaita ja tervetulleita, myös keskeneräiset. Näkemysten muuttaminen on sallittua, kutsumme sitä oppimiseksi.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endParaRPr lang="fi-FI" sz="3200" dirty="0">
              <a:latin typeface="Aptos Display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i-FI" sz="3200" dirty="0">
                <a:latin typeface="Aptos Display"/>
              </a:rPr>
              <a:t>Eri näkökulmat ja erilainen osaaminen ja kokemukset ovat rikkaus: keskeistä on toisten esittämistä ajatuksista jatkaminen, kuuntelu ja omien ajatusten mukaan tuominen.​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endParaRPr lang="fi-FI" sz="3200" dirty="0">
              <a:latin typeface="Aptos Display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49BC1C-D2FF-1BE9-6851-B1008520B695}"/>
              </a:ext>
            </a:extLst>
          </p:cNvPr>
          <p:cNvSpPr txBox="1"/>
          <p:nvPr/>
        </p:nvSpPr>
        <p:spPr>
          <a:xfrm>
            <a:off x="3899339" y="6116088"/>
            <a:ext cx="5833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Sipari ym. 2024. Tulevaisuusvaikuttava TKI-kumppanuus.</a:t>
            </a:r>
          </a:p>
        </p:txBody>
      </p:sp>
    </p:spTree>
    <p:extLst>
      <p:ext uri="{BB962C8B-B14F-4D97-AF65-F5344CB8AC3E}">
        <p14:creationId xmlns:p14="http://schemas.microsoft.com/office/powerpoint/2010/main" val="2908561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713CB4C1B8B3468879C3DE69EBE83C" ma:contentTypeVersion="18" ma:contentTypeDescription="Create a new document." ma:contentTypeScope="" ma:versionID="37d8316f4c8b0d2a1c9ff43cac6b1b27">
  <xsd:schema xmlns:xsd="http://www.w3.org/2001/XMLSchema" xmlns:xs="http://www.w3.org/2001/XMLSchema" xmlns:p="http://schemas.microsoft.com/office/2006/metadata/properties" xmlns:ns2="4faeaf17-72d0-42fa-a43a-20ac9af954fa" xmlns:ns3="d4af4d9f-add1-4d63-aa4a-d02ff8aa09da" targetNamespace="http://schemas.microsoft.com/office/2006/metadata/properties" ma:root="true" ma:fieldsID="f8a6f0cfe5cf6cd5bff585dc3626d786" ns2:_="" ns3:_="">
    <xsd:import namespace="4faeaf17-72d0-42fa-a43a-20ac9af954fa"/>
    <xsd:import namespace="d4af4d9f-add1-4d63-aa4a-d02ff8aa09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aeaf17-72d0-42fa-a43a-20ac9af954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e8f1103-1473-4e92-b09f-529690c983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f4d9f-add1-4d63-aa4a-d02ff8aa09d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fc56811-0c15-4c86-9260-fc3b7bc53d8c}" ma:internalName="TaxCatchAll" ma:showField="CatchAllData" ma:web="d4af4d9f-add1-4d63-aa4a-d02ff8aa09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4af4d9f-add1-4d63-aa4a-d02ff8aa09da" xsi:nil="true"/>
    <lcf76f155ced4ddcb4097134ff3c332f xmlns="4faeaf17-72d0-42fa-a43a-20ac9af954f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55A55C-4094-4919-9FCA-9EB220A3AEDF}">
  <ds:schemaRefs>
    <ds:schemaRef ds:uri="4faeaf17-72d0-42fa-a43a-20ac9af954fa"/>
    <ds:schemaRef ds:uri="d4af4d9f-add1-4d63-aa4a-d02ff8aa09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2C0C3E2-44AB-4EC0-80AA-3769E72C05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5E41A7-784B-4175-A28D-DED5871FE653}">
  <ds:schemaRefs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d4af4d9f-add1-4d63-aa4a-d02ff8aa09da"/>
    <ds:schemaRef ds:uri="http://schemas.microsoft.com/office/2006/documentManagement/types"/>
    <ds:schemaRef ds:uri="http://schemas.microsoft.com/office/2006/metadata/properties"/>
    <ds:schemaRef ds:uri="http://purl.org/dc/dcmitype/"/>
    <ds:schemaRef ds:uri="4faeaf17-72d0-42fa-a43a-20ac9af954fa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125</Words>
  <Application>Microsoft Macintosh PowerPoint</Application>
  <PresentationFormat>Widescreen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Kumppanuuden periaatteiden hyödyntäminen</vt:lpstr>
      <vt:lpstr>Kumppanuuden periaatteet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 Vänskä</dc:creator>
  <cp:lastModifiedBy>Jussi Linkola</cp:lastModifiedBy>
  <cp:revision>3</cp:revision>
  <cp:lastPrinted>2024-06-13T06:35:22Z</cp:lastPrinted>
  <dcterms:created xsi:type="dcterms:W3CDTF">2024-03-27T07:43:35Z</dcterms:created>
  <dcterms:modified xsi:type="dcterms:W3CDTF">2024-09-02T08:55:48Z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0x01010058713CB4C1B8B3468879C3DE69EBE83C</vt:lpwstr>
  </property>
  <property fmtid="{D5CDD505-2E9C-101B-9397-08002B2CF9AE}" pid="3" name="MediaServiceImageTags">
    <vt:lpwstr/>
  </property>
</Properties>
</file>